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DC225" initials="S" lastIdx="1" clrIdx="0">
    <p:extLst>
      <p:ext uri="{19B8F6BF-5375-455C-9EA6-DF929625EA0E}">
        <p15:presenceInfo xmlns:p15="http://schemas.microsoft.com/office/powerpoint/2012/main" userId="SEDC22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6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E9F0FC-BEE6-46B6-8E85-3BC3F7E72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14AA-C5B3-479F-9D83-A005E9ED3D0A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CCD87F-A3C3-47A1-B777-EA82BDB7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6EDCCD-2A53-4D98-8608-14C74B82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1D9B7-5A0F-4396-8613-07B56EB6FA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650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1081CF-21A6-40B8-8AB9-5909F000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94EAF-605E-4E49-91E1-F94F49B36893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C92FC3-B3D7-4C72-85A8-112DD5CA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03875A-3034-4A96-97ED-0A9E0DCCE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0ECCE-5FEF-4E92-B4FA-B28DEA34D6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02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A8F900-67AE-4186-8109-4260168A2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BFE46-DDC5-4FB5-8D9D-59BFF99AB0EC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7654D5-96C8-4801-B09A-ADC9350A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CCF28E-3BC8-4492-A335-BBEA2C264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1A72F-BD49-4F1A-8D7B-BAD46BF948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604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B1DEE1-DD4C-4DC0-974D-89DF20EF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1FBDD-28DB-4BDE-B830-CDBFD2992220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74C97B-50E7-4959-9B81-F060D648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E72CED-08DF-4763-B0B8-A0C266DB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65723-7CA4-4608-92AE-31CF7DC611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488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6EC54B-DE73-4140-B744-74F70A92D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FC0-90FE-4E80-9CDD-E2F1C84405B0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1208F0-F8CE-4C61-A390-0864425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A6FD93-599F-4A42-ADE2-3B05DA26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61A9-6772-45D2-A8F4-735D173354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013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EC423E9-2B12-4034-8F38-8BFE0B9AF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6A66-5949-4F29-B79B-ED040230421E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D48448A-F384-48DF-BFF9-640D603E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E25D240-ED39-474A-AE88-2DA56BBE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66926-A397-4D2F-AF14-B7F7500B19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01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B9F88CD7-5363-4CDC-AC01-DFDEF4CF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85D4-7F9B-49B6-BA08-D3C84FF004FB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88A9519-8990-4B97-A777-473ED2E17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F2C1BBF-D485-4E8E-AE40-62D9EABCF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F153E-3EDA-4D83-94BB-C571CEF8BE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46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F5E4A717-26DD-4C54-9125-6721FA170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CFDB4-D5E7-4DD6-B9A7-2C60FD894B19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292BCD7F-F120-4DD3-8537-AB6F9483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4D3F837-0CE1-49FB-B57E-DE212F7C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14E66-C90F-42DC-9586-8CED0EFFB6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90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68803C4-B3E6-491A-A411-80BE93B9C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C828-1AEC-403D-8B06-4375B7AD4CBA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767D411-E9F8-47AE-B13F-50B37B61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51EBD3E6-DFC0-4C57-AED0-40BE7CA3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1498-95DC-459A-ADB6-E749444157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275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52ECD6E-3CF9-4E45-AEB8-396CE2CC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4E11E-59F2-4B5F-B9DC-5798589AF549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EB483D5-9FF9-4B22-B7C4-46992718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D9DC4D7-35D1-4149-B750-B16107DC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8CA7-638E-448A-BFF2-55EA8A726E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946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28851ED-2F36-4754-8506-73D6FEDA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68C1E-C7DD-4D33-9799-C832237295DD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5890819-9D75-465E-A3F2-07E3BAE0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9A68B83-A09E-494D-ACFD-ED1BD2F69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35F11-A78C-4D7E-86F0-31228F9488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65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71EA2928-9C68-4990-B5A1-239F448214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D6DAFD77-BBC2-4C0B-80A0-BB60C3CAB6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5773E8-D26E-4A59-8206-1C15B9765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BAC64E2-0E15-4056-ABFF-641639061FB5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2FACD6-3937-414E-B6C8-6DFFEAFEA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7F2DE3-9471-42E3-A0BC-49E93916A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CB16E2D-3CD8-4D17-9E60-6D9CD66E97A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>
            <a:extLst>
              <a:ext uri="{FF2B5EF4-FFF2-40B4-BE49-F238E27FC236}">
                <a16:creationId xmlns:a16="http://schemas.microsoft.com/office/drawing/2014/main" xmlns="" id="{4B432BDC-9601-4EE2-B638-136556F83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6342" y="299517"/>
            <a:ext cx="4721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ＭＳ Ｐゴシック" panose="020B0600070205080204" pitchFamily="50" charset="-128"/>
              </a:rPr>
              <a:t>○○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【MSP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ゴシック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ｐｔ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】</a:t>
            </a: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xmlns="" id="{C3C7DEEB-FD8D-44A5-890B-FE4F30E6B50F}"/>
              </a:ext>
            </a:extLst>
          </p:cNvPr>
          <p:cNvSpPr/>
          <p:nvPr/>
        </p:nvSpPr>
        <p:spPr>
          <a:xfrm>
            <a:off x="282573" y="1535124"/>
            <a:ext cx="845865" cy="3069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/>
              <a:t>会社概要</a:t>
            </a:r>
          </a:p>
        </p:txBody>
      </p:sp>
      <p:sp>
        <p:nvSpPr>
          <p:cNvPr id="2058" name="テキスト ボックス 20">
            <a:extLst>
              <a:ext uri="{FF2B5EF4-FFF2-40B4-BE49-F238E27FC236}">
                <a16:creationId xmlns:a16="http://schemas.microsoft.com/office/drawing/2014/main" xmlns="" id="{9F335835-76F2-44F9-876B-1ACD3AD2C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1057144"/>
            <a:ext cx="40961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/>
              <a:t>株式会社</a:t>
            </a:r>
            <a:r>
              <a:rPr lang="en-US" altLang="ja-JP" sz="2400" b="1" dirty="0"/>
              <a:t>【MSP</a:t>
            </a:r>
            <a:r>
              <a:rPr lang="ja-JP" altLang="en-US" sz="2400" b="1" dirty="0"/>
              <a:t>ゴシック</a:t>
            </a:r>
            <a:r>
              <a:rPr lang="en-US" altLang="ja-JP" sz="2400" b="1" dirty="0"/>
              <a:t>24</a:t>
            </a:r>
            <a:r>
              <a:rPr lang="ja-JP" altLang="en-US" sz="2400" b="1" dirty="0"/>
              <a:t>ｐｔ</a:t>
            </a:r>
            <a:r>
              <a:rPr lang="en-US" altLang="ja-JP" sz="2400" b="1" dirty="0"/>
              <a:t>】</a:t>
            </a:r>
            <a:endParaRPr lang="ja-JP" altLang="en-US" sz="2400" b="1" dirty="0"/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xmlns="" id="{11920C02-0EB8-4B28-BDC6-DCFB025D3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559152"/>
              </p:ext>
            </p:extLst>
          </p:nvPr>
        </p:nvGraphicFramePr>
        <p:xfrm>
          <a:off x="282569" y="1913915"/>
          <a:ext cx="3608781" cy="2917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09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7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住　　　所</a:t>
                      </a: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長野県○○市○○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1-2-3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L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○○○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+mn-ea"/>
                        </a:rPr>
                        <a:t>○○○○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7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X</a:t>
                      </a: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+mn-ea"/>
                        </a:rPr>
                        <a:t>○○○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+mn-ea"/>
                        </a:rPr>
                        <a:t>○○○○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U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200" b="1" baseline="0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L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https://www.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+mn-ea"/>
                        </a:rPr>
                        <a:t> ○○○</a:t>
                      </a:r>
                      <a:r>
                        <a:rPr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.jp/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7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 – m a I l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※※※※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＠△△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.co.jp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窓口担当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職・氏名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○○部□□課　○○</a:t>
                      </a: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主な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事業内容</a:t>
                      </a:r>
                    </a:p>
                  </a:txBody>
                  <a:tcPr marL="91437" marR="91437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-90488" algn="l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・○○の開発、製造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90488" indent="-90488" algn="l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・メンテナンス等サービス窓口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1437" marR="72000" marT="45726" marB="45726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095" name="テキスト ボックス 1">
            <a:extLst>
              <a:ext uri="{FF2B5EF4-FFF2-40B4-BE49-F238E27FC236}">
                <a16:creationId xmlns:a16="http://schemas.microsoft.com/office/drawing/2014/main" xmlns="" id="{08FA7E4A-BC2F-4BBD-B51F-A754A75B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2" y="5489303"/>
            <a:ext cx="36087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/>
              <a:t>　この製品は・・・・・・・・・・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です。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【MSP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ゴシック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12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ｐｔ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】</a:t>
            </a:r>
            <a:endParaRPr lang="ja-JP" altLang="ja-JP" sz="1200" dirty="0">
              <a:latin typeface="ＭＳ Ｐゴシック" panose="020B0600070205080204" pitchFamily="50" charset="-128"/>
            </a:endParaRPr>
          </a:p>
        </p:txBody>
      </p:sp>
      <p:sp>
        <p:nvSpPr>
          <p:cNvPr id="2096" name="テキスト ボックス 14">
            <a:extLst>
              <a:ext uri="{FF2B5EF4-FFF2-40B4-BE49-F238E27FC236}">
                <a16:creationId xmlns:a16="http://schemas.microsoft.com/office/drawing/2014/main" xmlns="" id="{FA8B8B50-4F1E-45D7-88B1-62FD4F4CA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014" y="4961810"/>
            <a:ext cx="48085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ja-JP" sz="1200" dirty="0">
                <a:latin typeface="ＭＳ Ｐゴシック" panose="020B0600070205080204" pitchFamily="50" charset="-128"/>
              </a:rPr>
              <a:t>●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【</a:t>
            </a:r>
            <a:r>
              <a:rPr lang="en-US" altLang="ja-JP" sz="1200" dirty="0" smtClean="0">
                <a:latin typeface="ＭＳ Ｐゴシック" panose="020B0600070205080204" pitchFamily="50" charset="-128"/>
              </a:rPr>
              <a:t>MSP</a:t>
            </a:r>
            <a:r>
              <a:rPr lang="ja-JP" altLang="en-US" sz="1200" dirty="0" smtClean="0">
                <a:latin typeface="ＭＳ Ｐゴシック" panose="020B0600070205080204" pitchFamily="50" charset="-128"/>
              </a:rPr>
              <a:t>ゴシック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12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ｐｔ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】</a:t>
            </a:r>
            <a:r>
              <a:rPr lang="ja-JP" altLang="ja-JP" sz="1200" dirty="0">
                <a:latin typeface="ＭＳ Ｐゴシック" panose="020B0600070205080204" pitchFamily="50" charset="-128"/>
              </a:rPr>
              <a:t>　</a:t>
            </a:r>
            <a:endParaRPr lang="en-US" altLang="ja-JP" sz="1200" dirty="0">
              <a:latin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●</a:t>
            </a:r>
            <a:endParaRPr lang="en-US" altLang="ja-JP" sz="1200" dirty="0">
              <a:latin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●</a:t>
            </a:r>
            <a:endParaRPr lang="en-US" altLang="ja-JP" sz="1200" dirty="0">
              <a:latin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●</a:t>
            </a:r>
            <a:endParaRPr lang="en-US" altLang="ja-JP" sz="1200" dirty="0">
              <a:latin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●</a:t>
            </a:r>
            <a:endParaRPr lang="ja-JP" altLang="ja-JP" sz="1200" dirty="0">
              <a:latin typeface="ＭＳ Ｐゴシック" panose="020B0600070205080204" pitchFamily="50" charset="-128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xmlns="" id="{B76E1A97-B012-4564-8E9B-3AE360F3B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8626"/>
              </p:ext>
            </p:extLst>
          </p:nvPr>
        </p:nvGraphicFramePr>
        <p:xfrm>
          <a:off x="282573" y="200025"/>
          <a:ext cx="3431471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920">
                  <a:extLst>
                    <a:ext uri="{9D8B030D-6E8A-4147-A177-3AD203B41FA5}">
                      <a16:colId xmlns:a16="http://schemas.microsoft.com/office/drawing/2014/main" xmlns="" val="1578190331"/>
                    </a:ext>
                  </a:extLst>
                </a:gridCol>
                <a:gridCol w="2489551">
                  <a:extLst>
                    <a:ext uri="{9D8B030D-6E8A-4147-A177-3AD203B41FA5}">
                      <a16:colId xmlns:a16="http://schemas.microsoft.com/office/drawing/2014/main" xmlns="" val="2039446960"/>
                    </a:ext>
                  </a:extLst>
                </a:gridCol>
              </a:tblGrid>
              <a:tr h="2497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カテゴリ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1168742"/>
                  </a:ext>
                </a:extLst>
              </a:tr>
            </a:tbl>
          </a:graphicData>
        </a:graphic>
      </p:graphicFrame>
      <p:graphicFrame>
        <p:nvGraphicFramePr>
          <p:cNvPr id="25" name="表 4">
            <a:extLst>
              <a:ext uri="{FF2B5EF4-FFF2-40B4-BE49-F238E27FC236}">
                <a16:creationId xmlns:a16="http://schemas.microsoft.com/office/drawing/2014/main" xmlns="" id="{E6CE0F7D-18C1-4856-A710-7E42F55D3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503668"/>
              </p:ext>
            </p:extLst>
          </p:nvPr>
        </p:nvGraphicFramePr>
        <p:xfrm>
          <a:off x="282573" y="628389"/>
          <a:ext cx="2808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xmlns="" val="157819033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203944696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126395093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073479731"/>
                    </a:ext>
                  </a:extLst>
                </a:gridCol>
              </a:tblGrid>
              <a:tr h="1971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試作化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商品化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1168742"/>
                  </a:ext>
                </a:extLst>
              </a:tr>
            </a:tbl>
          </a:graphicData>
        </a:graphic>
      </p:graphicFrame>
      <p:sp>
        <p:nvSpPr>
          <p:cNvPr id="27" name="角丸四角形 15">
            <a:extLst>
              <a:ext uri="{FF2B5EF4-FFF2-40B4-BE49-F238E27FC236}">
                <a16:creationId xmlns:a16="http://schemas.microsoft.com/office/drawing/2014/main" xmlns="" id="{217C3760-7683-4BAE-B413-60C364884EFC}"/>
              </a:ext>
            </a:extLst>
          </p:cNvPr>
          <p:cNvSpPr/>
          <p:nvPr/>
        </p:nvSpPr>
        <p:spPr>
          <a:xfrm>
            <a:off x="282572" y="5169407"/>
            <a:ext cx="845865" cy="3069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/>
              <a:t>概　要</a:t>
            </a:r>
          </a:p>
        </p:txBody>
      </p:sp>
      <p:sp>
        <p:nvSpPr>
          <p:cNvPr id="28" name="角丸四角形 15">
            <a:extLst>
              <a:ext uri="{FF2B5EF4-FFF2-40B4-BE49-F238E27FC236}">
                <a16:creationId xmlns:a16="http://schemas.microsoft.com/office/drawing/2014/main" xmlns="" id="{D7300842-1B54-4ED9-9752-A549D53E6C8B}"/>
              </a:ext>
            </a:extLst>
          </p:cNvPr>
          <p:cNvSpPr/>
          <p:nvPr/>
        </p:nvSpPr>
        <p:spPr>
          <a:xfrm>
            <a:off x="4164014" y="4637162"/>
            <a:ext cx="845865" cy="3069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/>
              <a:t>特　徴</a:t>
            </a:r>
          </a:p>
        </p:txBody>
      </p:sp>
      <p:sp>
        <p:nvSpPr>
          <p:cNvPr id="36" name="テキスト ボックス 1">
            <a:extLst>
              <a:ext uri="{FF2B5EF4-FFF2-40B4-BE49-F238E27FC236}">
                <a16:creationId xmlns:a16="http://schemas.microsoft.com/office/drawing/2014/main" xmlns="" id="{F18DEB6D-1899-44AB-B04E-920D9B042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829" y="789706"/>
            <a:ext cx="4540250" cy="3416320"/>
          </a:xfrm>
          <a:prstGeom prst="rect">
            <a:avLst/>
          </a:prstGeom>
          <a:noFill/>
          <a:ln w="22225">
            <a:solidFill>
              <a:srgbClr val="00206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/>
              <a:t>※</a:t>
            </a:r>
            <a:r>
              <a:rPr lang="ja-JP" altLang="en-US" sz="1800" dirty="0"/>
              <a:t>写真を添付するときは、この枠を消して、</a:t>
            </a: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/>
              <a:t>　 直接、様式に添付してください。</a:t>
            </a: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1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4340481" y="6595370"/>
            <a:ext cx="4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Century" panose="02040604050505020304" pitchFamily="18" charset="0"/>
                <a:ea typeface="ＭＳ Ｐゴシック" panose="020B0600070205080204" pitchFamily="50" charset="-128"/>
              </a:rPr>
              <a:t>1</a:t>
            </a:r>
            <a:endParaRPr kumimoji="1" lang="ja-JP" altLang="en-US" sz="1600" dirty="0">
              <a:solidFill>
                <a:schemeClr val="tx1"/>
              </a:solidFill>
              <a:latin typeface="Century" panose="020406040505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110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AYamagishi</cp:lastModifiedBy>
  <cp:revision>57</cp:revision>
  <cp:lastPrinted>2020-05-11T02:55:53Z</cp:lastPrinted>
  <dcterms:created xsi:type="dcterms:W3CDTF">2017-12-28T09:14:24Z</dcterms:created>
  <dcterms:modified xsi:type="dcterms:W3CDTF">2020-05-29T04:29:49Z</dcterms:modified>
</cp:coreProperties>
</file>