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5" r:id="rId2"/>
    <p:sldId id="256" r:id="rId3"/>
    <p:sldId id="258" r:id="rId4"/>
    <p:sldId id="267" r:id="rId5"/>
    <p:sldId id="268" r:id="rId6"/>
    <p:sldId id="264" r:id="rId7"/>
    <p:sldId id="257" r:id="rId8"/>
    <p:sldId id="259" r:id="rId9"/>
    <p:sldId id="266" r:id="rId10"/>
    <p:sldId id="260" r:id="rId11"/>
    <p:sldId id="261" r:id="rId12"/>
    <p:sldId id="262" r:id="rId13"/>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72"/>
      </p:cViewPr>
      <p:guideLst/>
    </p:cSldViewPr>
  </p:slideViewPr>
  <p:notesTextViewPr>
    <p:cViewPr>
      <p:scale>
        <a:sx n="1" d="1"/>
        <a:sy n="1" d="1"/>
      </p:scale>
      <p:origin x="0" y="0"/>
    </p:cViewPr>
  </p:notesTextViewPr>
  <p:notesViewPr>
    <p:cSldViewPr snapToGrid="0">
      <p:cViewPr varScale="1">
        <p:scale>
          <a:sx n="74" d="100"/>
          <a:sy n="74" d="100"/>
        </p:scale>
        <p:origin x="175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3152061-AA0C-486C-A33A-EB0A4EC5E18B}"/>
              </a:ext>
            </a:extLst>
          </p:cNvPr>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r>
              <a:rPr kumimoji="1" lang="ja-JP" altLang="en-US"/>
              <a:t>イノベーション創出プロジェクト</a:t>
            </a:r>
          </a:p>
        </p:txBody>
      </p:sp>
      <p:sp>
        <p:nvSpPr>
          <p:cNvPr id="4" name="フッター プレースホルダー 3">
            <a:extLst>
              <a:ext uri="{FF2B5EF4-FFF2-40B4-BE49-F238E27FC236}">
                <a16:creationId xmlns:a16="http://schemas.microsoft.com/office/drawing/2014/main" id="{8B144448-3CA6-47D8-AB4C-92E74D545C23}"/>
              </a:ext>
            </a:extLst>
          </p:cNvPr>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828112E-FA08-43CA-AB23-B23B11845D32}"/>
              </a:ext>
            </a:extLst>
          </p:cNvPr>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43388AA6-835E-4108-AC6C-6F8A53402DC4}" type="slidenum">
              <a:rPr kumimoji="1" lang="ja-JP" altLang="en-US" smtClean="0"/>
              <a:t>‹#›</a:t>
            </a:fld>
            <a:endParaRPr kumimoji="1" lang="ja-JP" altLang="en-US"/>
          </a:p>
        </p:txBody>
      </p:sp>
    </p:spTree>
    <p:extLst>
      <p:ext uri="{BB962C8B-B14F-4D97-AF65-F5344CB8AC3E}">
        <p14:creationId xmlns:p14="http://schemas.microsoft.com/office/powerpoint/2010/main" val="176039518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r>
              <a:rPr kumimoji="1" lang="ja-JP" altLang="en-US"/>
              <a:t>イノベーション創出プロジェクト</a:t>
            </a:r>
            <a:endParaRPr kumimoji="1" lang="ja-JP" altLang="en-US" dirty="0"/>
          </a:p>
        </p:txBody>
      </p:sp>
      <p:sp>
        <p:nvSpPr>
          <p:cNvPr id="3" name="日付プレースホルダー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r>
              <a:rPr kumimoji="1" lang="en-US" altLang="ja-JP" dirty="0"/>
              <a:t>2021/3/10</a:t>
            </a:r>
            <a:endParaRPr kumimoji="1" lang="ja-JP" altLang="en-US" dirty="0"/>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2308891-4266-456B-BB45-285B4CC60A62}" type="slidenum">
              <a:rPr kumimoji="1" lang="ja-JP" altLang="en-US" smtClean="0"/>
              <a:t>‹#›</a:t>
            </a:fld>
            <a:endParaRPr kumimoji="1" lang="ja-JP" altLang="en-US"/>
          </a:p>
        </p:txBody>
      </p:sp>
    </p:spTree>
    <p:extLst>
      <p:ext uri="{BB962C8B-B14F-4D97-AF65-F5344CB8AC3E}">
        <p14:creationId xmlns:p14="http://schemas.microsoft.com/office/powerpoint/2010/main" val="48779923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7E71D6-B336-4604-9902-B1AF1761BD04}"/>
              </a:ext>
            </a:extLst>
          </p:cNvPr>
          <p:cNvSpPr>
            <a:spLocks noGrp="1"/>
          </p:cNvSpPr>
          <p:nvPr>
            <p:ph type="ctrTitle" hasCustomPrompt="1"/>
          </p:nvPr>
        </p:nvSpPr>
        <p:spPr>
          <a:xfrm>
            <a:off x="1524000" y="1122363"/>
            <a:ext cx="9144000" cy="2387600"/>
          </a:xfrm>
        </p:spPr>
        <p:txBody>
          <a:bodyPr anchor="b">
            <a:normAutofit/>
          </a:bodyPr>
          <a:lstStyle>
            <a:lvl1pPr algn="ctr">
              <a:defRPr sz="4000"/>
            </a:lvl1pPr>
          </a:lstStyle>
          <a:p>
            <a:r>
              <a:rPr kumimoji="1" lang="ja-JP" altLang="en-US" dirty="0"/>
              <a:t>事業名</a:t>
            </a:r>
          </a:p>
        </p:txBody>
      </p:sp>
      <p:sp>
        <p:nvSpPr>
          <p:cNvPr id="3" name="字幕 2">
            <a:extLst>
              <a:ext uri="{FF2B5EF4-FFF2-40B4-BE49-F238E27FC236}">
                <a16:creationId xmlns:a16="http://schemas.microsoft.com/office/drawing/2014/main" id="{DA879344-47E5-45D2-9208-7DFDCD5DC163}"/>
              </a:ext>
            </a:extLst>
          </p:cNvPr>
          <p:cNvSpPr>
            <a:spLocks noGrp="1"/>
          </p:cNvSpPr>
          <p:nvPr>
            <p:ph type="subTitle" idx="1" hasCustomPrompt="1"/>
          </p:nvPr>
        </p:nvSpPr>
        <p:spPr>
          <a:xfrm>
            <a:off x="1524000" y="3967163"/>
            <a:ext cx="9144000" cy="826271"/>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企業名</a:t>
            </a:r>
          </a:p>
        </p:txBody>
      </p:sp>
      <p:sp>
        <p:nvSpPr>
          <p:cNvPr id="4" name="日付プレースホルダー 3">
            <a:extLst>
              <a:ext uri="{FF2B5EF4-FFF2-40B4-BE49-F238E27FC236}">
                <a16:creationId xmlns:a16="http://schemas.microsoft.com/office/drawing/2014/main" id="{4E956404-B5F4-409D-BDBB-B24233A2B228}"/>
              </a:ext>
            </a:extLst>
          </p:cNvPr>
          <p:cNvSpPr>
            <a:spLocks noGrp="1"/>
          </p:cNvSpPr>
          <p:nvPr>
            <p:ph type="dt" sz="half" idx="10"/>
          </p:nvPr>
        </p:nvSpPr>
        <p:spPr>
          <a:xfrm>
            <a:off x="838200" y="6401117"/>
            <a:ext cx="2743200" cy="365125"/>
          </a:xfrm>
        </p:spPr>
        <p:txBody>
          <a:bodyPr/>
          <a:lstStyle/>
          <a:p>
            <a:fld id="{0302F1BF-49E5-4131-94DA-663D0A9411D0}" type="datetime1">
              <a:rPr kumimoji="1" lang="ja-JP" altLang="en-US" smtClean="0"/>
              <a:t>2022/6/23</a:t>
            </a:fld>
            <a:endParaRPr kumimoji="1" lang="ja-JP" altLang="en-US" dirty="0"/>
          </a:p>
        </p:txBody>
      </p:sp>
      <p:sp>
        <p:nvSpPr>
          <p:cNvPr id="5" name="フッター プレースホルダー 4">
            <a:extLst>
              <a:ext uri="{FF2B5EF4-FFF2-40B4-BE49-F238E27FC236}">
                <a16:creationId xmlns:a16="http://schemas.microsoft.com/office/drawing/2014/main" id="{9C16C346-AB2F-452B-8268-67734404862A}"/>
              </a:ext>
            </a:extLst>
          </p:cNvPr>
          <p:cNvSpPr>
            <a:spLocks noGrp="1"/>
          </p:cNvSpPr>
          <p:nvPr>
            <p:ph type="ftr" sz="quarter" idx="11"/>
          </p:nvPr>
        </p:nvSpPr>
        <p:spPr>
          <a:xfrm>
            <a:off x="4038600" y="6395221"/>
            <a:ext cx="4114800" cy="365125"/>
          </a:xfrm>
        </p:spPr>
        <p:txBody>
          <a:bodyPr/>
          <a:lstStyle/>
          <a:p>
            <a:r>
              <a:rPr kumimoji="1" lang="en-US" altLang="ja-JP"/>
              <a:t>Confidential</a:t>
            </a:r>
            <a:endParaRPr kumimoji="1" lang="ja-JP" altLang="en-US" dirty="0"/>
          </a:p>
        </p:txBody>
      </p:sp>
      <p:sp>
        <p:nvSpPr>
          <p:cNvPr id="6" name="スライド番号プレースホルダー 5">
            <a:extLst>
              <a:ext uri="{FF2B5EF4-FFF2-40B4-BE49-F238E27FC236}">
                <a16:creationId xmlns:a16="http://schemas.microsoft.com/office/drawing/2014/main" id="{89C8FE59-B5EF-4657-A95B-24F77BCA5223}"/>
              </a:ext>
            </a:extLst>
          </p:cNvPr>
          <p:cNvSpPr>
            <a:spLocks noGrp="1"/>
          </p:cNvSpPr>
          <p:nvPr>
            <p:ph type="sldNum" sz="quarter" idx="12"/>
          </p:nvPr>
        </p:nvSpPr>
        <p:spPr>
          <a:xfrm>
            <a:off x="8610600" y="6402070"/>
            <a:ext cx="2743200" cy="365125"/>
          </a:xfrm>
        </p:spPr>
        <p:txBody>
          <a:bodyPr/>
          <a:lstStyle/>
          <a:p>
            <a:fld id="{35BCBFAA-F053-4F32-9F78-27F9365C7FF9}" type="slidenum">
              <a:rPr kumimoji="1" lang="ja-JP" altLang="en-US" smtClean="0"/>
              <a:t>‹#›</a:t>
            </a:fld>
            <a:endParaRPr kumimoji="1" lang="ja-JP" altLang="en-US"/>
          </a:p>
        </p:txBody>
      </p:sp>
    </p:spTree>
    <p:extLst>
      <p:ext uri="{BB962C8B-B14F-4D97-AF65-F5344CB8AC3E}">
        <p14:creationId xmlns:p14="http://schemas.microsoft.com/office/powerpoint/2010/main" val="275127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4E8DC5-BC1B-4C3F-983B-C1804044502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1458C0-5701-4AAD-AD82-B339E32EBC1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19088B-DA62-452C-ABD8-A2C55964CA77}"/>
              </a:ext>
            </a:extLst>
          </p:cNvPr>
          <p:cNvSpPr>
            <a:spLocks noGrp="1"/>
          </p:cNvSpPr>
          <p:nvPr>
            <p:ph type="dt" sz="half" idx="10"/>
          </p:nvPr>
        </p:nvSpPr>
        <p:spPr/>
        <p:txBody>
          <a:bodyPr/>
          <a:lstStyle/>
          <a:p>
            <a:fld id="{E7363A58-65D3-45D7-876E-5FAC7B933DBA}" type="datetime1">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B130696B-56AB-45E3-87E2-D857970D823B}"/>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E74E7758-F440-42CF-AB3C-7207BB0D5835}"/>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Tree>
    <p:extLst>
      <p:ext uri="{BB962C8B-B14F-4D97-AF65-F5344CB8AC3E}">
        <p14:creationId xmlns:p14="http://schemas.microsoft.com/office/powerpoint/2010/main" val="186140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FB9EFFE-287F-45DD-A858-6D7B9537DE67}"/>
              </a:ext>
            </a:extLst>
          </p:cNvPr>
          <p:cNvSpPr>
            <a:spLocks noGrp="1"/>
          </p:cNvSpPr>
          <p:nvPr>
            <p:ph type="title" orient="vert"/>
          </p:nvPr>
        </p:nvSpPr>
        <p:spPr>
          <a:xfrm>
            <a:off x="8724900" y="679269"/>
            <a:ext cx="2628900" cy="5497694"/>
          </a:xfrm>
        </p:spPr>
        <p:txBody>
          <a:bodyPr vert="eaVert"/>
          <a:lstStyle/>
          <a:p>
            <a:r>
              <a:rPr kumimoji="1" lang="ja-JP" altLang="en-US" dirty="0"/>
              <a:t>マスター タイトルの書式設定</a:t>
            </a:r>
          </a:p>
        </p:txBody>
      </p:sp>
      <p:sp>
        <p:nvSpPr>
          <p:cNvPr id="3" name="縦書きテキスト プレースホルダー 2">
            <a:extLst>
              <a:ext uri="{FF2B5EF4-FFF2-40B4-BE49-F238E27FC236}">
                <a16:creationId xmlns:a16="http://schemas.microsoft.com/office/drawing/2014/main" id="{986F2C5E-2CD2-4675-9097-DBA39E1B074C}"/>
              </a:ext>
            </a:extLst>
          </p:cNvPr>
          <p:cNvSpPr>
            <a:spLocks noGrp="1"/>
          </p:cNvSpPr>
          <p:nvPr>
            <p:ph type="body" orient="vert" idx="1"/>
          </p:nvPr>
        </p:nvSpPr>
        <p:spPr>
          <a:xfrm>
            <a:off x="838200" y="679267"/>
            <a:ext cx="7734300" cy="5497695"/>
          </a:xfrm>
        </p:spPr>
        <p:txBody>
          <a:bodyPr vert="eaVert"/>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E31FF1D9-4E6E-4788-AD71-23517C37A0E4}"/>
              </a:ext>
            </a:extLst>
          </p:cNvPr>
          <p:cNvSpPr>
            <a:spLocks noGrp="1"/>
          </p:cNvSpPr>
          <p:nvPr>
            <p:ph type="dt" sz="half" idx="10"/>
          </p:nvPr>
        </p:nvSpPr>
        <p:spPr/>
        <p:txBody>
          <a:bodyPr/>
          <a:lstStyle/>
          <a:p>
            <a:fld id="{7100A954-EEFF-4D55-9D86-6077C8BD52D6}" type="datetime1">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6BC4E4E6-9556-4CDF-89F1-B4EEC6B8E3B9}"/>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9034A48E-682F-41BF-8F78-0DCE5FB11755}"/>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Tree>
    <p:extLst>
      <p:ext uri="{BB962C8B-B14F-4D97-AF65-F5344CB8AC3E}">
        <p14:creationId xmlns:p14="http://schemas.microsoft.com/office/powerpoint/2010/main" val="701484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689D48-4599-4098-A65C-62FDEE90371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7A09FD-5919-45F7-93E3-291F1FD0094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2B4D7C-48C7-4D80-8C2A-5854546AE281}"/>
              </a:ext>
            </a:extLst>
          </p:cNvPr>
          <p:cNvSpPr>
            <a:spLocks noGrp="1"/>
          </p:cNvSpPr>
          <p:nvPr>
            <p:ph type="dt" sz="half" idx="10"/>
          </p:nvPr>
        </p:nvSpPr>
        <p:spPr/>
        <p:txBody>
          <a:bodyPr/>
          <a:lstStyle/>
          <a:p>
            <a:fld id="{9E55386E-6474-4A8A-B566-77F3343E8BAF}" type="datetime1">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1334C515-AE27-4578-893A-9602812E613A}"/>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E953C4FB-3969-4E95-866E-F6A6FFF4C2BF}"/>
              </a:ext>
            </a:extLst>
          </p:cNvPr>
          <p:cNvSpPr>
            <a:spLocks noGrp="1"/>
          </p:cNvSpPr>
          <p:nvPr>
            <p:ph type="sldNum" sz="quarter" idx="12"/>
          </p:nvPr>
        </p:nvSpPr>
        <p:spPr/>
        <p:txBody>
          <a:bodyPr/>
          <a:lstStyle/>
          <a:p>
            <a:fld id="{C8FCFA7B-CB38-4F79-993C-7956914EC3FF}" type="slidenum">
              <a:rPr kumimoji="1" lang="ja-JP" altLang="en-US" smtClean="0"/>
              <a:t>‹#›</a:t>
            </a:fld>
            <a:endParaRPr kumimoji="1" lang="ja-JP" altLang="en-US"/>
          </a:p>
        </p:txBody>
      </p:sp>
    </p:spTree>
    <p:extLst>
      <p:ext uri="{BB962C8B-B14F-4D97-AF65-F5344CB8AC3E}">
        <p14:creationId xmlns:p14="http://schemas.microsoft.com/office/powerpoint/2010/main" val="308343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9D30B7-20D4-419B-9353-307E99A5F5A5}"/>
              </a:ext>
            </a:extLst>
          </p:cNvPr>
          <p:cNvSpPr>
            <a:spLocks noGrp="1"/>
          </p:cNvSpPr>
          <p:nvPr>
            <p:ph type="title" hasCustomPrompt="1"/>
          </p:nvPr>
        </p:nvSpPr>
        <p:spPr>
          <a:xfrm>
            <a:off x="838200" y="681038"/>
            <a:ext cx="10515600" cy="1009651"/>
          </a:xfrm>
        </p:spPr>
        <p:txBody>
          <a:bodyPr>
            <a:normAutofit/>
          </a:bodyPr>
          <a:lstStyle>
            <a:lvl1pPr>
              <a:defRPr sz="2800" u="sng">
                <a:latin typeface="メイリオ" panose="020B0604030504040204" pitchFamily="50" charset="-128"/>
                <a:ea typeface="メイリオ" panose="020B0604030504040204" pitchFamily="50" charset="-128"/>
              </a:defRPr>
            </a:lvl1pPr>
          </a:lstStyle>
          <a:p>
            <a:r>
              <a:rPr kumimoji="1" lang="ja-JP" altLang="en-US" dirty="0"/>
              <a:t>タイトル</a:t>
            </a:r>
          </a:p>
        </p:txBody>
      </p:sp>
      <p:sp>
        <p:nvSpPr>
          <p:cNvPr id="3" name="コンテンツ プレースホルダー 2">
            <a:extLst>
              <a:ext uri="{FF2B5EF4-FFF2-40B4-BE49-F238E27FC236}">
                <a16:creationId xmlns:a16="http://schemas.microsoft.com/office/drawing/2014/main" id="{18E9F4DA-BFAB-4F09-9A57-643E4B6B9668}"/>
              </a:ext>
            </a:extLst>
          </p:cNvPr>
          <p:cNvSpPr>
            <a:spLocks noGrp="1"/>
          </p:cNvSpPr>
          <p:nvPr>
            <p:ph idx="1" hasCustomPrompt="1"/>
          </p:nvPr>
        </p:nvSpPr>
        <p:spPr>
          <a:xfrm>
            <a:off x="838200" y="1841863"/>
            <a:ext cx="10515600" cy="4335099"/>
          </a:xfrm>
        </p:spPr>
        <p:txBody>
          <a:bodyPr/>
          <a:lstStyle>
            <a:lvl1pPr>
              <a:defRPr sz="24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内容</a:t>
            </a:r>
            <a:endParaRPr kumimoji="1" lang="en-US" altLang="ja-JP" dirty="0"/>
          </a:p>
          <a:p>
            <a:pPr lvl="0"/>
            <a:endParaRPr kumimoji="1" lang="ja-JP" altLang="en-US" dirty="0"/>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4CC46BEA-9A51-4F57-A670-AC7CCAD044B0}"/>
              </a:ext>
            </a:extLst>
          </p:cNvPr>
          <p:cNvSpPr>
            <a:spLocks noGrp="1"/>
          </p:cNvSpPr>
          <p:nvPr>
            <p:ph type="sldNum" sz="quarter" idx="12"/>
          </p:nvPr>
        </p:nvSpPr>
        <p:spPr>
          <a:xfrm>
            <a:off x="8610600" y="6395220"/>
            <a:ext cx="2743200" cy="365125"/>
          </a:xfrm>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A320AD79-FD08-4193-93E0-ED93FA1C7297}"/>
              </a:ext>
            </a:extLst>
          </p:cNvPr>
          <p:cNvSpPr>
            <a:spLocks noGrp="1"/>
          </p:cNvSpPr>
          <p:nvPr>
            <p:ph idx="13" hasCustomPrompt="1"/>
          </p:nvPr>
        </p:nvSpPr>
        <p:spPr>
          <a:xfrm>
            <a:off x="838200" y="6350271"/>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704200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25E01D-796F-4E8C-A9C8-A528B3A6D1B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684AE342-3ABD-4CF6-9265-ACFC3025BC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B21024A-4FDF-418F-BB6C-3E7609E016BA}"/>
              </a:ext>
            </a:extLst>
          </p:cNvPr>
          <p:cNvSpPr>
            <a:spLocks noGrp="1"/>
          </p:cNvSpPr>
          <p:nvPr>
            <p:ph type="dt" sz="half" idx="10"/>
          </p:nvPr>
        </p:nvSpPr>
        <p:spPr/>
        <p:txBody>
          <a:bodyPr/>
          <a:lstStyle/>
          <a:p>
            <a:fld id="{C38E7ED8-59F8-4A1A-B239-152E47E9ADF0}" type="datetime1">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A23A9DBF-474C-488E-8457-7FD75B61AA83}"/>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5D4D6313-1CD6-4B80-BD1F-7D3FA2AE37FF}"/>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8" name="コンテンツ プレースホルダー 2">
            <a:extLst>
              <a:ext uri="{FF2B5EF4-FFF2-40B4-BE49-F238E27FC236}">
                <a16:creationId xmlns:a16="http://schemas.microsoft.com/office/drawing/2014/main" id="{3E1ED704-2950-4162-B70B-E8F951FDF3E4}"/>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153146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7C4ED7-AB63-4DE3-91BF-0F8095390EFA}"/>
              </a:ext>
            </a:extLst>
          </p:cNvPr>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F89AD3B9-CBB9-470A-9275-E579223657E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F4DE924-4AA6-4369-A5CF-3A0AB36E5AD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976A875-AFE3-4764-B938-B921303142FE}"/>
              </a:ext>
            </a:extLst>
          </p:cNvPr>
          <p:cNvSpPr>
            <a:spLocks noGrp="1"/>
          </p:cNvSpPr>
          <p:nvPr>
            <p:ph type="dt" sz="half" idx="10"/>
          </p:nvPr>
        </p:nvSpPr>
        <p:spPr/>
        <p:txBody>
          <a:bodyPr/>
          <a:lstStyle/>
          <a:p>
            <a:fld id="{FC16B038-4E23-4693-ABD6-DBA7029E40BA}" type="datetime1">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08B26F9A-0DDB-4004-8911-027B2E68DF7D}"/>
              </a:ext>
            </a:extLst>
          </p:cNvPr>
          <p:cNvSpPr>
            <a:spLocks noGrp="1"/>
          </p:cNvSpPr>
          <p:nvPr>
            <p:ph type="ftr" sz="quarter" idx="11"/>
          </p:nvPr>
        </p:nvSpPr>
        <p:spPr/>
        <p:txBody>
          <a:bodyPr/>
          <a:lstStyle/>
          <a:p>
            <a:r>
              <a:rPr kumimoji="1" lang="en-US" altLang="ja-JP"/>
              <a:t>Confidential</a:t>
            </a:r>
            <a:endParaRPr kumimoji="1" lang="ja-JP" altLang="en-US"/>
          </a:p>
        </p:txBody>
      </p:sp>
      <p:sp>
        <p:nvSpPr>
          <p:cNvPr id="7" name="スライド番号プレースホルダー 6">
            <a:extLst>
              <a:ext uri="{FF2B5EF4-FFF2-40B4-BE49-F238E27FC236}">
                <a16:creationId xmlns:a16="http://schemas.microsoft.com/office/drawing/2014/main" id="{E3B2E608-F802-4F8B-9526-DB344E5A7A3A}"/>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E843D3D6-6369-4FE1-AE46-027B8847047C}"/>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3516284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A03567-9299-426C-99E1-9039876C5CBF}"/>
              </a:ext>
            </a:extLst>
          </p:cNvPr>
          <p:cNvSpPr>
            <a:spLocks noGrp="1"/>
          </p:cNvSpPr>
          <p:nvPr>
            <p:ph type="title"/>
          </p:nvPr>
        </p:nvSpPr>
        <p:spPr>
          <a:xfrm>
            <a:off x="839788" y="668337"/>
            <a:ext cx="10515600" cy="1022351"/>
          </a:xfrm>
        </p:spPr>
        <p:txBody>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71E4F0AA-10FB-48D7-9D3B-083B2FFD14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5E08514-1C13-4CC4-8B00-1283AC7563F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233576B-0D6A-417A-8063-7132948670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EA8F821-8641-4425-A70F-E7EB5763BB1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FC8009E-4E17-4386-9E40-18175262EC7D}"/>
              </a:ext>
            </a:extLst>
          </p:cNvPr>
          <p:cNvSpPr>
            <a:spLocks noGrp="1"/>
          </p:cNvSpPr>
          <p:nvPr>
            <p:ph type="dt" sz="half" idx="10"/>
          </p:nvPr>
        </p:nvSpPr>
        <p:spPr/>
        <p:txBody>
          <a:bodyPr/>
          <a:lstStyle/>
          <a:p>
            <a:fld id="{8150C345-3561-4255-8B71-3253A5FEB819}" type="datetime1">
              <a:rPr kumimoji="1" lang="ja-JP" altLang="en-US" smtClean="0"/>
              <a:t>2022/6/23</a:t>
            </a:fld>
            <a:endParaRPr kumimoji="1" lang="ja-JP" altLang="en-US"/>
          </a:p>
        </p:txBody>
      </p:sp>
      <p:sp>
        <p:nvSpPr>
          <p:cNvPr id="8" name="フッター プレースホルダー 7">
            <a:extLst>
              <a:ext uri="{FF2B5EF4-FFF2-40B4-BE49-F238E27FC236}">
                <a16:creationId xmlns:a16="http://schemas.microsoft.com/office/drawing/2014/main" id="{CEFDF092-5192-458D-B03A-8AF95AC9DA82}"/>
              </a:ext>
            </a:extLst>
          </p:cNvPr>
          <p:cNvSpPr>
            <a:spLocks noGrp="1"/>
          </p:cNvSpPr>
          <p:nvPr>
            <p:ph type="ftr" sz="quarter" idx="11"/>
          </p:nvPr>
        </p:nvSpPr>
        <p:spPr/>
        <p:txBody>
          <a:bodyPr/>
          <a:lstStyle/>
          <a:p>
            <a:r>
              <a:rPr kumimoji="1" lang="en-US" altLang="ja-JP"/>
              <a:t>Confidential</a:t>
            </a:r>
            <a:endParaRPr kumimoji="1" lang="ja-JP" altLang="en-US"/>
          </a:p>
        </p:txBody>
      </p:sp>
      <p:sp>
        <p:nvSpPr>
          <p:cNvPr id="9" name="スライド番号プレースホルダー 8">
            <a:extLst>
              <a:ext uri="{FF2B5EF4-FFF2-40B4-BE49-F238E27FC236}">
                <a16:creationId xmlns:a16="http://schemas.microsoft.com/office/drawing/2014/main" id="{5EA34A40-23F7-45C6-883C-A4E63540F78B}"/>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11" name="コンテンツ プレースホルダー 2">
            <a:extLst>
              <a:ext uri="{FF2B5EF4-FFF2-40B4-BE49-F238E27FC236}">
                <a16:creationId xmlns:a16="http://schemas.microsoft.com/office/drawing/2014/main" id="{6A473AF5-D6C5-4C99-B8C4-BDB16BBFEBC7}"/>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426157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F44024-A1A0-4576-8E30-1DB7364AB963}"/>
              </a:ext>
            </a:extLst>
          </p:cNvPr>
          <p:cNvSpPr>
            <a:spLocks noGrp="1"/>
          </p:cNvSpPr>
          <p:nvPr>
            <p:ph type="title"/>
          </p:nvPr>
        </p:nvSpPr>
        <p:spPr/>
        <p:txBody>
          <a:bodyPr/>
          <a:lstStyle/>
          <a:p>
            <a:r>
              <a:rPr kumimoji="1" lang="ja-JP" altLang="en-US" dirty="0"/>
              <a:t>マスター タイトルの書式設定</a:t>
            </a:r>
          </a:p>
        </p:txBody>
      </p:sp>
      <p:sp>
        <p:nvSpPr>
          <p:cNvPr id="3" name="日付プレースホルダー 2">
            <a:extLst>
              <a:ext uri="{FF2B5EF4-FFF2-40B4-BE49-F238E27FC236}">
                <a16:creationId xmlns:a16="http://schemas.microsoft.com/office/drawing/2014/main" id="{ED8FBE09-CDC3-46F5-BC3E-D84F9FF06328}"/>
              </a:ext>
            </a:extLst>
          </p:cNvPr>
          <p:cNvSpPr>
            <a:spLocks noGrp="1"/>
          </p:cNvSpPr>
          <p:nvPr>
            <p:ph type="dt" sz="half" idx="10"/>
          </p:nvPr>
        </p:nvSpPr>
        <p:spPr/>
        <p:txBody>
          <a:bodyPr/>
          <a:lstStyle/>
          <a:p>
            <a:fld id="{D2F1FBDC-D335-4E86-A839-1CDE26F93B30}" type="datetime1">
              <a:rPr kumimoji="1" lang="ja-JP" altLang="en-US" smtClean="0"/>
              <a:t>2022/6/23</a:t>
            </a:fld>
            <a:endParaRPr kumimoji="1" lang="ja-JP" altLang="en-US"/>
          </a:p>
        </p:txBody>
      </p:sp>
      <p:sp>
        <p:nvSpPr>
          <p:cNvPr id="4" name="フッター プレースホルダー 3">
            <a:extLst>
              <a:ext uri="{FF2B5EF4-FFF2-40B4-BE49-F238E27FC236}">
                <a16:creationId xmlns:a16="http://schemas.microsoft.com/office/drawing/2014/main" id="{2DA7FC9B-FEEF-4B5D-A8C6-34A77F76BEC9}"/>
              </a:ext>
            </a:extLst>
          </p:cNvPr>
          <p:cNvSpPr>
            <a:spLocks noGrp="1"/>
          </p:cNvSpPr>
          <p:nvPr>
            <p:ph type="ftr" sz="quarter" idx="11"/>
          </p:nvPr>
        </p:nvSpPr>
        <p:spPr/>
        <p:txBody>
          <a:bodyPr/>
          <a:lstStyle/>
          <a:p>
            <a:r>
              <a:rPr kumimoji="1" lang="en-US" altLang="ja-JP"/>
              <a:t>Confidential</a:t>
            </a:r>
            <a:endParaRPr kumimoji="1" lang="ja-JP" altLang="en-US"/>
          </a:p>
        </p:txBody>
      </p:sp>
      <p:sp>
        <p:nvSpPr>
          <p:cNvPr id="5" name="スライド番号プレースホルダー 4">
            <a:extLst>
              <a:ext uri="{FF2B5EF4-FFF2-40B4-BE49-F238E27FC236}">
                <a16:creationId xmlns:a16="http://schemas.microsoft.com/office/drawing/2014/main" id="{46C92EE3-10E2-4A7A-BA73-97E2A1A5B255}"/>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7" name="コンテンツ プレースホルダー 2">
            <a:extLst>
              <a:ext uri="{FF2B5EF4-FFF2-40B4-BE49-F238E27FC236}">
                <a16:creationId xmlns:a16="http://schemas.microsoft.com/office/drawing/2014/main" id="{C3DD97DB-BD25-456A-81E2-553D8E1B102A}"/>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2916715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55EA528-7A92-4B6C-B7F5-CE73342AE5DC}"/>
              </a:ext>
            </a:extLst>
          </p:cNvPr>
          <p:cNvSpPr>
            <a:spLocks noGrp="1"/>
          </p:cNvSpPr>
          <p:nvPr>
            <p:ph type="dt" sz="half" idx="10"/>
          </p:nvPr>
        </p:nvSpPr>
        <p:spPr/>
        <p:txBody>
          <a:bodyPr/>
          <a:lstStyle/>
          <a:p>
            <a:fld id="{1A49AFCD-D4EE-47B5-A596-D291E15BE8C4}" type="datetime1">
              <a:rPr kumimoji="1" lang="ja-JP" altLang="en-US" smtClean="0"/>
              <a:t>2022/6/23</a:t>
            </a:fld>
            <a:endParaRPr kumimoji="1" lang="ja-JP" altLang="en-US"/>
          </a:p>
        </p:txBody>
      </p:sp>
      <p:sp>
        <p:nvSpPr>
          <p:cNvPr id="3" name="フッター プレースホルダー 2">
            <a:extLst>
              <a:ext uri="{FF2B5EF4-FFF2-40B4-BE49-F238E27FC236}">
                <a16:creationId xmlns:a16="http://schemas.microsoft.com/office/drawing/2014/main" id="{3B606534-60D6-43BB-A59D-A1B90CE599D9}"/>
              </a:ext>
            </a:extLst>
          </p:cNvPr>
          <p:cNvSpPr>
            <a:spLocks noGrp="1"/>
          </p:cNvSpPr>
          <p:nvPr>
            <p:ph type="ftr" sz="quarter" idx="11"/>
          </p:nvPr>
        </p:nvSpPr>
        <p:spPr/>
        <p:txBody>
          <a:bodyPr/>
          <a:lstStyle/>
          <a:p>
            <a:r>
              <a:rPr kumimoji="1" lang="en-US" altLang="ja-JP"/>
              <a:t>Confidential</a:t>
            </a:r>
            <a:endParaRPr kumimoji="1" lang="ja-JP" altLang="en-US"/>
          </a:p>
        </p:txBody>
      </p:sp>
      <p:sp>
        <p:nvSpPr>
          <p:cNvPr id="4" name="スライド番号プレースホルダー 3">
            <a:extLst>
              <a:ext uri="{FF2B5EF4-FFF2-40B4-BE49-F238E27FC236}">
                <a16:creationId xmlns:a16="http://schemas.microsoft.com/office/drawing/2014/main" id="{33665F6C-8F6E-4415-B7C6-30DA2A5D5474}"/>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6" name="コンテンツ プレースホルダー 2">
            <a:extLst>
              <a:ext uri="{FF2B5EF4-FFF2-40B4-BE49-F238E27FC236}">
                <a16:creationId xmlns:a16="http://schemas.microsoft.com/office/drawing/2014/main" id="{8A2FBA9C-1DAC-466E-B110-931EA00E94C1}"/>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190054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2B81FEF-7A61-4D04-B509-DC4C46B47BAF}"/>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dirty="0"/>
              <a:t>必要に応じて図を挿入</a:t>
            </a:r>
          </a:p>
        </p:txBody>
      </p:sp>
      <p:sp>
        <p:nvSpPr>
          <p:cNvPr id="4" name="テキスト プレースホルダー 3">
            <a:extLst>
              <a:ext uri="{FF2B5EF4-FFF2-40B4-BE49-F238E27FC236}">
                <a16:creationId xmlns:a16="http://schemas.microsoft.com/office/drawing/2014/main" id="{B75EE02F-A291-4193-A726-673D9FC93CD9}"/>
              </a:ext>
            </a:extLst>
          </p:cNvPr>
          <p:cNvSpPr>
            <a:spLocks noGrp="1"/>
          </p:cNvSpPr>
          <p:nvPr>
            <p:ph type="body" sz="half" idx="2"/>
          </p:nvPr>
        </p:nvSpPr>
        <p:spPr>
          <a:xfrm>
            <a:off x="839788" y="2400300"/>
            <a:ext cx="3932237" cy="34686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dirty="0"/>
              <a:t>マスター テキストの書式設定</a:t>
            </a:r>
          </a:p>
        </p:txBody>
      </p:sp>
      <p:sp>
        <p:nvSpPr>
          <p:cNvPr id="5" name="日付プレースホルダー 4">
            <a:extLst>
              <a:ext uri="{FF2B5EF4-FFF2-40B4-BE49-F238E27FC236}">
                <a16:creationId xmlns:a16="http://schemas.microsoft.com/office/drawing/2014/main" id="{FF358AAF-BDBA-4F52-A9DC-FCFD1737F2A2}"/>
              </a:ext>
            </a:extLst>
          </p:cNvPr>
          <p:cNvSpPr>
            <a:spLocks noGrp="1"/>
          </p:cNvSpPr>
          <p:nvPr>
            <p:ph type="dt" sz="half" idx="10"/>
          </p:nvPr>
        </p:nvSpPr>
        <p:spPr/>
        <p:txBody>
          <a:bodyPr/>
          <a:lstStyle/>
          <a:p>
            <a:fld id="{907D8073-6B2F-498E-A333-259A91BAB333}" type="datetime1">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FE9F5B40-59C8-4617-8215-61B09B4F306D}"/>
              </a:ext>
            </a:extLst>
          </p:cNvPr>
          <p:cNvSpPr>
            <a:spLocks noGrp="1"/>
          </p:cNvSpPr>
          <p:nvPr>
            <p:ph type="ftr" sz="quarter" idx="11"/>
          </p:nvPr>
        </p:nvSpPr>
        <p:spPr/>
        <p:txBody>
          <a:bodyPr/>
          <a:lstStyle/>
          <a:p>
            <a:r>
              <a:rPr kumimoji="1" lang="en-US" altLang="ja-JP"/>
              <a:t>Confidential</a:t>
            </a:r>
            <a:endParaRPr kumimoji="1" lang="ja-JP" altLang="en-US"/>
          </a:p>
        </p:txBody>
      </p:sp>
      <p:sp>
        <p:nvSpPr>
          <p:cNvPr id="7" name="スライド番号プレースホルダー 6">
            <a:extLst>
              <a:ext uri="{FF2B5EF4-FFF2-40B4-BE49-F238E27FC236}">
                <a16:creationId xmlns:a16="http://schemas.microsoft.com/office/drawing/2014/main" id="{B065550B-4D74-4608-A810-51558DFE77D2}"/>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328E25B1-70C3-4C96-9EE5-9D546174B04C}"/>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
        <p:nvSpPr>
          <p:cNvPr id="11" name="タイトル 1">
            <a:extLst>
              <a:ext uri="{FF2B5EF4-FFF2-40B4-BE49-F238E27FC236}">
                <a16:creationId xmlns:a16="http://schemas.microsoft.com/office/drawing/2014/main" id="{94730DA0-E853-4BDA-AE26-3746F103BE12}"/>
              </a:ext>
            </a:extLst>
          </p:cNvPr>
          <p:cNvSpPr>
            <a:spLocks noGrp="1"/>
          </p:cNvSpPr>
          <p:nvPr>
            <p:ph type="title" hasCustomPrompt="1"/>
          </p:nvPr>
        </p:nvSpPr>
        <p:spPr>
          <a:xfrm>
            <a:off x="836612" y="987425"/>
            <a:ext cx="3932237" cy="1009651"/>
          </a:xfrm>
        </p:spPr>
        <p:txBody>
          <a:bodyPr>
            <a:normAutofit/>
          </a:bodyPr>
          <a:lstStyle>
            <a:lvl1pPr>
              <a:defRPr sz="3200">
                <a:latin typeface="メイリオ" panose="020B0604030504040204" pitchFamily="50" charset="-128"/>
                <a:ea typeface="メイリオ" panose="020B0604030504040204" pitchFamily="50" charset="-128"/>
              </a:defRPr>
            </a:lvl1pPr>
          </a:lstStyle>
          <a:p>
            <a:r>
              <a:rPr kumimoji="1" lang="ja-JP" altLang="en-US" dirty="0"/>
              <a:t>タイトル</a:t>
            </a:r>
          </a:p>
        </p:txBody>
      </p:sp>
    </p:spTree>
    <p:extLst>
      <p:ext uri="{BB962C8B-B14F-4D97-AF65-F5344CB8AC3E}">
        <p14:creationId xmlns:p14="http://schemas.microsoft.com/office/powerpoint/2010/main" val="172269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3A783D-337E-4F15-AE11-FCFE5136FF54}"/>
              </a:ext>
            </a:extLst>
          </p:cNvPr>
          <p:cNvSpPr>
            <a:spLocks noGrp="1"/>
          </p:cNvSpPr>
          <p:nvPr>
            <p:ph type="title" hasCustomPrompt="1"/>
          </p:nvPr>
        </p:nvSpPr>
        <p:spPr>
          <a:xfrm>
            <a:off x="839788" y="987425"/>
            <a:ext cx="3932237" cy="718458"/>
          </a:xfrm>
        </p:spPr>
        <p:txBody>
          <a:bodyPr anchor="b">
            <a:normAutofit/>
          </a:bodyPr>
          <a:lstStyle>
            <a:lvl1pPr>
              <a:defRPr sz="3200" spc="300"/>
            </a:lvl1pPr>
          </a:lstStyle>
          <a:p>
            <a:r>
              <a:rPr kumimoji="1" lang="ja-JP" altLang="en-US" dirty="0"/>
              <a:t>事業概要</a:t>
            </a:r>
          </a:p>
        </p:txBody>
      </p:sp>
      <p:sp>
        <p:nvSpPr>
          <p:cNvPr id="3" name="図プレースホルダー 2">
            <a:extLst>
              <a:ext uri="{FF2B5EF4-FFF2-40B4-BE49-F238E27FC236}">
                <a16:creationId xmlns:a16="http://schemas.microsoft.com/office/drawing/2014/main" id="{52FCF415-90C6-450A-A65F-278162C50DEE}"/>
              </a:ext>
            </a:extLst>
          </p:cNvPr>
          <p:cNvSpPr>
            <a:spLocks noGrp="1"/>
          </p:cNvSpPr>
          <p:nvPr>
            <p:ph type="pic" idx="1" hasCustomPrompt="1"/>
          </p:nvPr>
        </p:nvSpPr>
        <p:spPr>
          <a:xfrm>
            <a:off x="5183188" y="987425"/>
            <a:ext cx="6172200" cy="4873625"/>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図、写真など</a:t>
            </a:r>
          </a:p>
        </p:txBody>
      </p:sp>
      <p:sp>
        <p:nvSpPr>
          <p:cNvPr id="4" name="テキスト プレースホルダー 3">
            <a:extLst>
              <a:ext uri="{FF2B5EF4-FFF2-40B4-BE49-F238E27FC236}">
                <a16:creationId xmlns:a16="http://schemas.microsoft.com/office/drawing/2014/main" id="{BB712ED4-696D-4BA7-A8DE-D6A794FB0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kumimoji="1" lang="ja-JP" altLang="en-US" dirty="0"/>
          </a:p>
        </p:txBody>
      </p:sp>
      <p:sp>
        <p:nvSpPr>
          <p:cNvPr id="5" name="日付プレースホルダー 4">
            <a:extLst>
              <a:ext uri="{FF2B5EF4-FFF2-40B4-BE49-F238E27FC236}">
                <a16:creationId xmlns:a16="http://schemas.microsoft.com/office/drawing/2014/main" id="{E1A6A9CC-6B68-4E37-B627-82AEFB1E324D}"/>
              </a:ext>
            </a:extLst>
          </p:cNvPr>
          <p:cNvSpPr>
            <a:spLocks noGrp="1"/>
          </p:cNvSpPr>
          <p:nvPr>
            <p:ph type="dt" sz="half" idx="10"/>
          </p:nvPr>
        </p:nvSpPr>
        <p:spPr/>
        <p:txBody>
          <a:bodyPr/>
          <a:lstStyle/>
          <a:p>
            <a:fld id="{09B917CF-67D7-4207-9B36-13241439B5C3}" type="datetime1">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14812D27-40AE-49A5-A94A-F00E758707BF}"/>
              </a:ext>
            </a:extLst>
          </p:cNvPr>
          <p:cNvSpPr>
            <a:spLocks noGrp="1"/>
          </p:cNvSpPr>
          <p:nvPr>
            <p:ph type="ftr" sz="quarter" idx="11"/>
          </p:nvPr>
        </p:nvSpPr>
        <p:spPr/>
        <p:txBody>
          <a:bodyPr/>
          <a:lstStyle/>
          <a:p>
            <a:r>
              <a:rPr kumimoji="1" lang="en-US" altLang="ja-JP"/>
              <a:t>Confidential</a:t>
            </a:r>
            <a:endParaRPr kumimoji="1" lang="ja-JP" altLang="en-US"/>
          </a:p>
        </p:txBody>
      </p:sp>
      <p:sp>
        <p:nvSpPr>
          <p:cNvPr id="7" name="スライド番号プレースホルダー 6">
            <a:extLst>
              <a:ext uri="{FF2B5EF4-FFF2-40B4-BE49-F238E27FC236}">
                <a16:creationId xmlns:a16="http://schemas.microsoft.com/office/drawing/2014/main" id="{4BA580D1-2DE7-4AEF-BAE0-084BF560D09A}"/>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8DBF56D6-6FCD-4C4C-B9C7-F30ED68854DC}"/>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2856674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B01A2D4-E934-4F6C-8738-D3EBEDC4E71E}"/>
              </a:ext>
            </a:extLst>
          </p:cNvPr>
          <p:cNvSpPr>
            <a:spLocks noGrp="1"/>
          </p:cNvSpPr>
          <p:nvPr>
            <p:ph type="title"/>
          </p:nvPr>
        </p:nvSpPr>
        <p:spPr>
          <a:xfrm>
            <a:off x="838200" y="681037"/>
            <a:ext cx="10515600" cy="1009651"/>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7114882C-3CFD-48DC-BAE4-7B6D88E70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D046A330-D894-45E1-B6BF-CBB2BB286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C0572-62BA-445F-9933-0F0639061104}" type="datetime1">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E645322F-68D9-4D18-A18B-211A0F9DFF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DB5D3536-2E90-40F3-84AE-AFBD19261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CBFAA-F053-4F32-9F78-27F9365C7FF9}"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B5D86BB0-6177-4E34-B5B7-99EF2F45838E}"/>
              </a:ext>
            </a:extLst>
          </p:cNvPr>
          <p:cNvSpPr/>
          <p:nvPr userDrawn="1"/>
        </p:nvSpPr>
        <p:spPr>
          <a:xfrm>
            <a:off x="0" y="0"/>
            <a:ext cx="12192000" cy="548640"/>
          </a:xfrm>
          <a:prstGeom prst="rect">
            <a:avLst/>
          </a:prstGeom>
          <a:solidFill>
            <a:srgbClr val="FF6600"/>
          </a:solidFill>
        </p:spPr>
        <p:style>
          <a:lnRef idx="3">
            <a:schemeClr val="lt1"/>
          </a:lnRef>
          <a:fillRef idx="1">
            <a:schemeClr val="accent4"/>
          </a:fillRef>
          <a:effectRef idx="1">
            <a:schemeClr val="accent4"/>
          </a:effectRef>
          <a:fontRef idx="minor">
            <a:schemeClr val="lt1"/>
          </a:fontRef>
        </p:style>
        <p:txBody>
          <a:bodyPr rtlCol="0" anchor="ctr"/>
          <a:lstStyle/>
          <a:p>
            <a:r>
              <a:rPr kumimoji="1" lang="ja-JP" altLang="en-US" sz="1800" kern="1200" dirty="0">
                <a:solidFill>
                  <a:schemeClr val="lt1"/>
                </a:solidFill>
                <a:effectLst/>
                <a:latin typeface="+mn-lt"/>
                <a:ea typeface="+mn-ea"/>
                <a:cs typeface="+mn-cs"/>
              </a:rPr>
              <a:t> イノベーション創出プロジェクト</a:t>
            </a:r>
            <a:endParaRPr kumimoji="1" lang="ja-JP" altLang="en-US" dirty="0"/>
          </a:p>
        </p:txBody>
      </p:sp>
    </p:spTree>
    <p:extLst>
      <p:ext uri="{BB962C8B-B14F-4D97-AF65-F5344CB8AC3E}">
        <p14:creationId xmlns:p14="http://schemas.microsoft.com/office/powerpoint/2010/main" val="2251665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8676AF-F7CE-46AC-A78C-324EC3BE5478}"/>
              </a:ext>
            </a:extLst>
          </p:cNvPr>
          <p:cNvSpPr>
            <a:spLocks noGrp="1"/>
          </p:cNvSpPr>
          <p:nvPr>
            <p:ph type="title"/>
          </p:nvPr>
        </p:nvSpPr>
        <p:spPr>
          <a:xfrm>
            <a:off x="838200" y="681037"/>
            <a:ext cx="10515600" cy="1465815"/>
          </a:xfrm>
        </p:spPr>
        <p:txBody>
          <a:bodyPr>
            <a:normAutofit/>
          </a:bodyPr>
          <a:lstStyle/>
          <a:p>
            <a:r>
              <a:rPr lang="ja-JP" altLang="ja-JP" b="1" kern="100" dirty="0">
                <a:effectLst/>
                <a:latin typeface="Arial" panose="020B0604020202020204" pitchFamily="34" charset="0"/>
                <a:ea typeface="游明朝" panose="02020400000000000000" pitchFamily="18" charset="-128"/>
                <a:cs typeface="Arial" panose="020B0604020202020204" pitchFamily="34" charset="0"/>
              </a:rPr>
              <a:t>イノベーション創出</a:t>
            </a:r>
            <a:r>
              <a:rPr lang="ja-JP" altLang="en-US" b="1" kern="100" dirty="0">
                <a:effectLst/>
                <a:latin typeface="Arial" panose="020B0604020202020204" pitchFamily="34" charset="0"/>
                <a:ea typeface="游明朝" panose="02020400000000000000" pitchFamily="18" charset="-128"/>
                <a:cs typeface="Arial" panose="020B0604020202020204" pitchFamily="34" charset="0"/>
              </a:rPr>
              <a:t>事業　事業計画書　参考様式</a:t>
            </a:r>
            <a:br>
              <a:rPr lang="ja-JP" altLang="ja-JP" b="1" kern="100" dirty="0">
                <a:effectLst/>
                <a:latin typeface="Arial" panose="020B0604020202020204" pitchFamily="34" charset="0"/>
                <a:ea typeface="游明朝" panose="02020400000000000000" pitchFamily="18" charset="-128"/>
                <a:cs typeface="Arial" panose="020B0604020202020204" pitchFamily="34" charset="0"/>
              </a:rPr>
            </a:br>
            <a:br>
              <a:rPr lang="en-US" altLang="ja-JP" b="1" kern="100" dirty="0">
                <a:effectLst/>
                <a:latin typeface="Arial" panose="020B0604020202020204" pitchFamily="34" charset="0"/>
                <a:ea typeface="游明朝" panose="02020400000000000000" pitchFamily="18" charset="-128"/>
                <a:cs typeface="Arial" panose="020B0604020202020204" pitchFamily="34" charset="0"/>
              </a:rPr>
            </a:br>
            <a:r>
              <a:rPr kumimoji="1" lang="en-US" altLang="ja-JP" dirty="0">
                <a:latin typeface="HGP創英角ﾎﾟｯﾌﾟ体" panose="040B0A00000000000000" pitchFamily="50" charset="-128"/>
                <a:ea typeface="HGP創英角ﾎﾟｯﾌﾟ体" panose="040B0A00000000000000" pitchFamily="50" charset="-128"/>
              </a:rPr>
              <a:t>PPT</a:t>
            </a:r>
            <a:r>
              <a:rPr kumimoji="1" lang="ja-JP" altLang="en-US" dirty="0">
                <a:latin typeface="HGP創英角ﾎﾟｯﾌﾟ体" panose="040B0A00000000000000" pitchFamily="50" charset="-128"/>
                <a:ea typeface="HGP創英角ﾎﾟｯﾌﾟ体" panose="040B0A00000000000000" pitchFamily="50" charset="-128"/>
              </a:rPr>
              <a:t>のまとめ方</a:t>
            </a:r>
          </a:p>
        </p:txBody>
      </p:sp>
      <p:sp>
        <p:nvSpPr>
          <p:cNvPr id="3" name="コンテンツ プレースホルダー 2">
            <a:extLst>
              <a:ext uri="{FF2B5EF4-FFF2-40B4-BE49-F238E27FC236}">
                <a16:creationId xmlns:a16="http://schemas.microsoft.com/office/drawing/2014/main" id="{4E988B82-39FB-400A-BF68-503E22FDB8B2}"/>
              </a:ext>
            </a:extLst>
          </p:cNvPr>
          <p:cNvSpPr>
            <a:spLocks noGrp="1"/>
          </p:cNvSpPr>
          <p:nvPr>
            <p:ph idx="1"/>
          </p:nvPr>
        </p:nvSpPr>
        <p:spPr>
          <a:xfrm>
            <a:off x="679175" y="2451549"/>
            <a:ext cx="10515600" cy="3725414"/>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文章は、文字数を精査し</a:t>
            </a:r>
            <a:r>
              <a:rPr lang="ja-JP" altLang="en-US" sz="2400" dirty="0">
                <a:latin typeface="BIZ UDPゴシック" panose="020B0400000000000000" pitchFamily="50" charset="-128"/>
                <a:ea typeface="BIZ UDPゴシック" panose="020B0400000000000000" pitchFamily="50" charset="-128"/>
              </a:rPr>
              <a:t>箇条書きすると伝わりやすいかと存じます。</a:t>
            </a:r>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写真・図などを用いて、可能な限り視覚で理解できる内容とすると伝わりやすくなります。</a:t>
            </a:r>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枚数は任意ですが、目安として概ね</a:t>
            </a:r>
            <a:r>
              <a:rPr lang="en-US" altLang="ja-JP" sz="2400" dirty="0">
                <a:latin typeface="BIZ UDPゴシック" panose="020B0400000000000000" pitchFamily="50" charset="-128"/>
                <a:ea typeface="BIZ UDPゴシック" panose="020B0400000000000000" pitchFamily="50" charset="-128"/>
              </a:rPr>
              <a:t>9-15</a:t>
            </a:r>
            <a:r>
              <a:rPr lang="ja-JP" altLang="en-US" sz="2400" dirty="0">
                <a:latin typeface="BIZ UDPゴシック" panose="020B0400000000000000" pitchFamily="50" charset="-128"/>
                <a:ea typeface="BIZ UDPゴシック" panose="020B0400000000000000" pitchFamily="50" charset="-128"/>
              </a:rPr>
              <a:t>枚程度での作成をお願いします。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可能な限り</a:t>
            </a:r>
            <a:r>
              <a:rPr lang="en-US" altLang="ja-JP" sz="2400" dirty="0">
                <a:latin typeface="BIZ UDPゴシック" panose="020B0400000000000000" pitchFamily="50" charset="-128"/>
                <a:ea typeface="BIZ UDPゴシック" panose="020B0400000000000000" pitchFamily="50" charset="-128"/>
              </a:rPr>
              <a:t>1</a:t>
            </a:r>
            <a:r>
              <a:rPr lang="ja-JP" altLang="en-US" sz="2400" dirty="0">
                <a:latin typeface="BIZ UDPゴシック" panose="020B0400000000000000" pitchFamily="50" charset="-128"/>
                <a:ea typeface="BIZ UDPゴシック" panose="020B0400000000000000" pitchFamily="50" charset="-128"/>
              </a:rPr>
              <a:t>枚のスライドで</a:t>
            </a:r>
            <a:r>
              <a:rPr lang="en-US" altLang="ja-JP" sz="2400" dirty="0">
                <a:latin typeface="BIZ UDPゴシック" panose="020B0400000000000000" pitchFamily="50" charset="-128"/>
                <a:ea typeface="BIZ UDPゴシック" panose="020B0400000000000000" pitchFamily="50" charset="-128"/>
              </a:rPr>
              <a:t>1</a:t>
            </a:r>
            <a:r>
              <a:rPr lang="ja-JP" altLang="en-US" sz="2400" dirty="0">
                <a:latin typeface="BIZ UDPゴシック" panose="020B0400000000000000" pitchFamily="50" charset="-128"/>
                <a:ea typeface="BIZ UDPゴシック" panose="020B0400000000000000" pitchFamily="50" charset="-128"/>
              </a:rPr>
              <a:t>つの大項目を説明できるようまとめていただくと伝わりやすくなります。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機密事項が含まれる場合は各ページのフッターに「</a:t>
            </a:r>
            <a:r>
              <a:rPr lang="en-US" altLang="ja-JP" sz="2400" dirty="0">
                <a:latin typeface="BIZ UDPゴシック" panose="020B0400000000000000" pitchFamily="50" charset="-128"/>
                <a:ea typeface="BIZ UDPゴシック" panose="020B0400000000000000" pitchFamily="50" charset="-128"/>
              </a:rPr>
              <a:t>Confidential</a:t>
            </a:r>
            <a:r>
              <a:rPr lang="ja-JP" altLang="en-US" sz="2400" dirty="0">
                <a:latin typeface="BIZ UDPゴシック" panose="020B0400000000000000" pitchFamily="50" charset="-128"/>
                <a:ea typeface="BIZ UDPゴシック" panose="020B0400000000000000" pitchFamily="50" charset="-128"/>
              </a:rPr>
              <a:t>」を記載願います。</a:t>
            </a:r>
            <a:endParaRPr kumimoji="1" lang="ja-JP" altLang="en-US" sz="2400" dirty="0"/>
          </a:p>
        </p:txBody>
      </p:sp>
      <p:sp>
        <p:nvSpPr>
          <p:cNvPr id="4" name="フッター プレースホルダー 3">
            <a:extLst>
              <a:ext uri="{FF2B5EF4-FFF2-40B4-BE49-F238E27FC236}">
                <a16:creationId xmlns:a16="http://schemas.microsoft.com/office/drawing/2014/main" id="{FD1D2C80-0D35-6DB5-3CC7-47056F174F8C}"/>
              </a:ext>
            </a:extLst>
          </p:cNvPr>
          <p:cNvSpPr>
            <a:spLocks noGrp="1"/>
          </p:cNvSpPr>
          <p:nvPr>
            <p:ph type="ftr" sz="quarter" idx="11"/>
          </p:nvPr>
        </p:nvSpPr>
        <p:spPr/>
        <p:txBody>
          <a:bodyPr/>
          <a:lstStyle/>
          <a:p>
            <a:r>
              <a:rPr kumimoji="1" lang="en-US" altLang="ja-JP"/>
              <a:t>Confidential</a:t>
            </a:r>
            <a:endParaRPr kumimoji="1" lang="ja-JP" altLang="en-US"/>
          </a:p>
        </p:txBody>
      </p:sp>
    </p:spTree>
    <p:extLst>
      <p:ext uri="{BB962C8B-B14F-4D97-AF65-F5344CB8AC3E}">
        <p14:creationId xmlns:p14="http://schemas.microsoft.com/office/powerpoint/2010/main" val="4098615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591872-A59B-4E2D-8B13-87F0BE606F57}"/>
              </a:ext>
            </a:extLst>
          </p:cNvPr>
          <p:cNvSpPr>
            <a:spLocks noGrp="1"/>
          </p:cNvSpPr>
          <p:nvPr>
            <p:ph type="title"/>
          </p:nvPr>
        </p:nvSpPr>
        <p:spPr/>
        <p:txBody>
          <a:bodyPr/>
          <a:lstStyle/>
          <a:p>
            <a:r>
              <a:rPr kumimoji="1" lang="ja-JP" altLang="en-US" dirty="0"/>
              <a:t>計画</a:t>
            </a:r>
          </a:p>
        </p:txBody>
      </p:sp>
      <p:sp>
        <p:nvSpPr>
          <p:cNvPr id="3" name="コンテンツ プレースホルダー 2">
            <a:extLst>
              <a:ext uri="{FF2B5EF4-FFF2-40B4-BE49-F238E27FC236}">
                <a16:creationId xmlns:a16="http://schemas.microsoft.com/office/drawing/2014/main" id="{54BE68BF-5DCC-4B8B-B19B-4398BF9B28C4}"/>
              </a:ext>
            </a:extLst>
          </p:cNvPr>
          <p:cNvSpPr>
            <a:spLocks noGrp="1"/>
          </p:cNvSpPr>
          <p:nvPr>
            <p:ph idx="1"/>
          </p:nvPr>
        </p:nvSpPr>
        <p:spPr/>
        <p:txBody>
          <a:bodyPr/>
          <a:lstStyle/>
          <a:p>
            <a:r>
              <a:rPr kumimoji="1" lang="ja-JP" altLang="en-US" dirty="0"/>
              <a:t>現状の状態と計画</a:t>
            </a:r>
            <a:r>
              <a:rPr lang="ja-JP" altLang="en-US" dirty="0"/>
              <a:t>（表形式でも可）</a:t>
            </a:r>
            <a:endParaRPr lang="en-US" altLang="ja-JP" dirty="0"/>
          </a:p>
          <a:p>
            <a:r>
              <a:rPr lang="ja-JP" altLang="en-US" dirty="0"/>
              <a:t>今年度内の計画は詳細に記載する。</a:t>
            </a:r>
            <a:endParaRPr lang="en-US" altLang="ja-JP" dirty="0"/>
          </a:p>
          <a:p>
            <a:r>
              <a:rPr lang="ja-JP" altLang="en-US" dirty="0"/>
              <a:t>今年度を含め</a:t>
            </a:r>
            <a:r>
              <a:rPr lang="en-US" altLang="ja-JP" dirty="0"/>
              <a:t>3</a:t>
            </a:r>
            <a:r>
              <a:rPr lang="ja-JP" altLang="en-US" dirty="0"/>
              <a:t>か年計画・ロードマップ等の概要を記載（別表でも可）</a:t>
            </a:r>
            <a:endParaRPr lang="en-US" altLang="ja-JP" dirty="0"/>
          </a:p>
        </p:txBody>
      </p:sp>
      <p:sp>
        <p:nvSpPr>
          <p:cNvPr id="4" name="コンテンツ プレースホルダー 3">
            <a:extLst>
              <a:ext uri="{FF2B5EF4-FFF2-40B4-BE49-F238E27FC236}">
                <a16:creationId xmlns:a16="http://schemas.microsoft.com/office/drawing/2014/main" id="{C270965A-8AF4-40F9-825D-E8F67175C266}"/>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133948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82C3F9-66D5-4C30-B556-673DF90001FE}"/>
              </a:ext>
            </a:extLst>
          </p:cNvPr>
          <p:cNvSpPr>
            <a:spLocks noGrp="1"/>
          </p:cNvSpPr>
          <p:nvPr>
            <p:ph type="title"/>
          </p:nvPr>
        </p:nvSpPr>
        <p:spPr/>
        <p:txBody>
          <a:bodyPr/>
          <a:lstStyle/>
          <a:p>
            <a:r>
              <a:rPr kumimoji="1" lang="ja-JP" altLang="en-US" dirty="0"/>
              <a:t>補助金の希望金額と内訳</a:t>
            </a:r>
          </a:p>
        </p:txBody>
      </p:sp>
      <p:sp>
        <p:nvSpPr>
          <p:cNvPr id="3" name="コンテンツ プレースホルダー 2">
            <a:extLst>
              <a:ext uri="{FF2B5EF4-FFF2-40B4-BE49-F238E27FC236}">
                <a16:creationId xmlns:a16="http://schemas.microsoft.com/office/drawing/2014/main" id="{589CDDB9-67E0-4ECB-8067-535608C78173}"/>
              </a:ext>
            </a:extLst>
          </p:cNvPr>
          <p:cNvSpPr>
            <a:spLocks noGrp="1"/>
          </p:cNvSpPr>
          <p:nvPr>
            <p:ph idx="1"/>
          </p:nvPr>
        </p:nvSpPr>
        <p:spPr/>
        <p:txBody>
          <a:bodyPr/>
          <a:lstStyle/>
          <a:p>
            <a:r>
              <a:rPr kumimoji="1" lang="ja-JP" altLang="en-US" dirty="0"/>
              <a:t>主な費用と</a:t>
            </a:r>
            <a:r>
              <a:rPr lang="ja-JP" altLang="en-US" dirty="0"/>
              <a:t>計画</a:t>
            </a:r>
            <a:endParaRPr kumimoji="1" lang="ja-JP" altLang="en-US" dirty="0"/>
          </a:p>
        </p:txBody>
      </p:sp>
      <p:sp>
        <p:nvSpPr>
          <p:cNvPr id="4" name="コンテンツ プレースホルダー 3">
            <a:extLst>
              <a:ext uri="{FF2B5EF4-FFF2-40B4-BE49-F238E27FC236}">
                <a16:creationId xmlns:a16="http://schemas.microsoft.com/office/drawing/2014/main" id="{18208DE2-F7C9-4770-80B4-F9C1D94F8E43}"/>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1748828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930CFA-3B51-49BF-83AC-11ED0F816E89}"/>
              </a:ext>
            </a:extLst>
          </p:cNvPr>
          <p:cNvSpPr>
            <a:spLocks noGrp="1"/>
          </p:cNvSpPr>
          <p:nvPr>
            <p:ph type="title"/>
          </p:nvPr>
        </p:nvSpPr>
        <p:spPr/>
        <p:txBody>
          <a:bodyPr/>
          <a:lstStyle/>
          <a:p>
            <a:r>
              <a:rPr kumimoji="1" lang="ja-JP" altLang="en-US" dirty="0"/>
              <a:t>予備</a:t>
            </a:r>
          </a:p>
        </p:txBody>
      </p:sp>
      <p:sp>
        <p:nvSpPr>
          <p:cNvPr id="3" name="コンテンツ プレースホルダー 2">
            <a:extLst>
              <a:ext uri="{FF2B5EF4-FFF2-40B4-BE49-F238E27FC236}">
                <a16:creationId xmlns:a16="http://schemas.microsoft.com/office/drawing/2014/main" id="{13C6927B-1CDC-4840-94F2-902C02994A7C}"/>
              </a:ext>
            </a:extLst>
          </p:cNvPr>
          <p:cNvSpPr>
            <a:spLocks noGrp="1"/>
          </p:cNvSpPr>
          <p:nvPr>
            <p:ph idx="1"/>
          </p:nvPr>
        </p:nvSpPr>
        <p:spPr/>
        <p:txBody>
          <a:bodyPr/>
          <a:lstStyle/>
          <a:p>
            <a:endParaRPr kumimoji="1" lang="ja-JP" altLang="en-US" dirty="0"/>
          </a:p>
        </p:txBody>
      </p:sp>
      <p:sp>
        <p:nvSpPr>
          <p:cNvPr id="4" name="コンテンツ プレースホルダー 3">
            <a:extLst>
              <a:ext uri="{FF2B5EF4-FFF2-40B4-BE49-F238E27FC236}">
                <a16:creationId xmlns:a16="http://schemas.microsoft.com/office/drawing/2014/main" id="{AEA7BC7E-EFD4-445D-85DD-41CB98345387}"/>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421984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55B667-152F-477E-89D5-52F395297622}"/>
              </a:ext>
            </a:extLst>
          </p:cNvPr>
          <p:cNvSpPr>
            <a:spLocks noGrp="1"/>
          </p:cNvSpPr>
          <p:nvPr>
            <p:ph type="ctrTitle"/>
          </p:nvPr>
        </p:nvSpPr>
        <p:spPr>
          <a:xfrm>
            <a:off x="1524000" y="1122363"/>
            <a:ext cx="9144000" cy="1471981"/>
          </a:xfrm>
        </p:spPr>
        <p:txBody>
          <a:bodyPr/>
          <a:lstStyle/>
          <a:p>
            <a:r>
              <a:rPr kumimoji="1" lang="ja-JP" altLang="en-US" dirty="0"/>
              <a:t>プロジェクト名</a:t>
            </a:r>
          </a:p>
        </p:txBody>
      </p:sp>
      <p:sp>
        <p:nvSpPr>
          <p:cNvPr id="5" name="字幕 4">
            <a:extLst>
              <a:ext uri="{FF2B5EF4-FFF2-40B4-BE49-F238E27FC236}">
                <a16:creationId xmlns:a16="http://schemas.microsoft.com/office/drawing/2014/main" id="{73818E5C-E7A2-470E-B451-9EC37EDB8236}"/>
              </a:ext>
            </a:extLst>
          </p:cNvPr>
          <p:cNvSpPr>
            <a:spLocks noGrp="1"/>
          </p:cNvSpPr>
          <p:nvPr>
            <p:ph type="subTitle" idx="1"/>
          </p:nvPr>
        </p:nvSpPr>
        <p:spPr>
          <a:xfrm>
            <a:off x="5061097" y="5460786"/>
            <a:ext cx="6159795" cy="826271"/>
          </a:xfrm>
        </p:spPr>
        <p:txBody>
          <a:bodyPr>
            <a:normAutofit fontScale="85000" lnSpcReduction="20000"/>
          </a:bodyPr>
          <a:lstStyle/>
          <a:p>
            <a:r>
              <a:rPr lang="ja-JP" altLang="en-US" dirty="0"/>
              <a:t>日付</a:t>
            </a:r>
            <a:endParaRPr lang="en-US" altLang="ja-JP" dirty="0"/>
          </a:p>
          <a:p>
            <a:r>
              <a:rPr lang="ja-JP" altLang="en-US" dirty="0"/>
              <a:t>企業名</a:t>
            </a:r>
          </a:p>
        </p:txBody>
      </p:sp>
      <p:sp>
        <p:nvSpPr>
          <p:cNvPr id="4" name="正方形/長方形 3">
            <a:extLst>
              <a:ext uri="{FF2B5EF4-FFF2-40B4-BE49-F238E27FC236}">
                <a16:creationId xmlns:a16="http://schemas.microsoft.com/office/drawing/2014/main" id="{45554758-DC71-404B-8F06-23D1E0CD4332}"/>
              </a:ext>
            </a:extLst>
          </p:cNvPr>
          <p:cNvSpPr/>
          <p:nvPr/>
        </p:nvSpPr>
        <p:spPr>
          <a:xfrm>
            <a:off x="2445488" y="2782574"/>
            <a:ext cx="7627635" cy="2489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商品の写真又は図</a:t>
            </a:r>
          </a:p>
        </p:txBody>
      </p:sp>
      <p:sp>
        <p:nvSpPr>
          <p:cNvPr id="3" name="フッター プレースホルダー 2">
            <a:extLst>
              <a:ext uri="{FF2B5EF4-FFF2-40B4-BE49-F238E27FC236}">
                <a16:creationId xmlns:a16="http://schemas.microsoft.com/office/drawing/2014/main" id="{1C759FEE-79D5-A489-CBEB-0AC8846A8DB9}"/>
              </a:ext>
            </a:extLst>
          </p:cNvPr>
          <p:cNvSpPr>
            <a:spLocks noGrp="1"/>
          </p:cNvSpPr>
          <p:nvPr>
            <p:ph type="ftr" sz="quarter" idx="11"/>
          </p:nvPr>
        </p:nvSpPr>
        <p:spPr/>
        <p:txBody>
          <a:bodyPr/>
          <a:lstStyle/>
          <a:p>
            <a:r>
              <a:rPr kumimoji="1" lang="en-US" altLang="ja-JP"/>
              <a:t>Confidential</a:t>
            </a:r>
            <a:endParaRPr kumimoji="1" lang="ja-JP" altLang="en-US" dirty="0"/>
          </a:p>
        </p:txBody>
      </p:sp>
    </p:spTree>
    <p:extLst>
      <p:ext uri="{BB962C8B-B14F-4D97-AF65-F5344CB8AC3E}">
        <p14:creationId xmlns:p14="http://schemas.microsoft.com/office/powerpoint/2010/main" val="383696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262489-7253-4F08-95B5-AC135611B385}"/>
              </a:ext>
            </a:extLst>
          </p:cNvPr>
          <p:cNvSpPr>
            <a:spLocks noGrp="1"/>
          </p:cNvSpPr>
          <p:nvPr>
            <p:ph type="title"/>
          </p:nvPr>
        </p:nvSpPr>
        <p:spPr/>
        <p:txBody>
          <a:bodyPr/>
          <a:lstStyle/>
          <a:p>
            <a:r>
              <a:rPr kumimoji="1" lang="ja-JP" altLang="en-US" spc="300" dirty="0"/>
              <a:t>企業概要</a:t>
            </a:r>
          </a:p>
        </p:txBody>
      </p:sp>
      <p:sp>
        <p:nvSpPr>
          <p:cNvPr id="3" name="図プレースホルダー 2">
            <a:extLst>
              <a:ext uri="{FF2B5EF4-FFF2-40B4-BE49-F238E27FC236}">
                <a16:creationId xmlns:a16="http://schemas.microsoft.com/office/drawing/2014/main" id="{FE0B590C-2872-4223-82A0-3054AD95FCDB}"/>
              </a:ext>
            </a:extLst>
          </p:cNvPr>
          <p:cNvSpPr>
            <a:spLocks noGrp="1"/>
          </p:cNvSpPr>
          <p:nvPr>
            <p:ph type="pic" idx="1"/>
          </p:nvPr>
        </p:nvSpPr>
        <p:spPr/>
      </p:sp>
      <p:sp>
        <p:nvSpPr>
          <p:cNvPr id="4" name="テキスト プレースホルダー 3">
            <a:extLst>
              <a:ext uri="{FF2B5EF4-FFF2-40B4-BE49-F238E27FC236}">
                <a16:creationId xmlns:a16="http://schemas.microsoft.com/office/drawing/2014/main" id="{5BBBB6F2-DFB4-40CC-83E4-A5D27BD2E6DF}"/>
              </a:ext>
            </a:extLst>
          </p:cNvPr>
          <p:cNvSpPr>
            <a:spLocks noGrp="1"/>
          </p:cNvSpPr>
          <p:nvPr>
            <p:ph type="body" sz="half" idx="2"/>
          </p:nvPr>
        </p:nvSpPr>
        <p:spPr/>
        <p:txBody>
          <a:bodyPr>
            <a:normAutofit fontScale="92500" lnSpcReduction="10000"/>
          </a:bodyPr>
          <a:lstStyle/>
          <a:p>
            <a:pPr marL="285750" indent="-285750">
              <a:buFont typeface="Wingdings" panose="05000000000000000000" pitchFamily="2" charset="2"/>
              <a:buChar char="l"/>
            </a:pPr>
            <a:r>
              <a:rPr kumimoji="1" lang="ja-JP" altLang="en-US" sz="1800" dirty="0"/>
              <a:t>名称</a:t>
            </a:r>
            <a:endParaRPr kumimoji="1" lang="en-US" altLang="ja-JP" sz="1800" dirty="0"/>
          </a:p>
          <a:p>
            <a:pPr marL="285750" indent="-285750">
              <a:buFont typeface="Wingdings" panose="05000000000000000000" pitchFamily="2" charset="2"/>
              <a:buChar char="l"/>
            </a:pPr>
            <a:r>
              <a:rPr kumimoji="1" lang="ja-JP" altLang="en-US" sz="1800" dirty="0"/>
              <a:t>所在地</a:t>
            </a:r>
            <a:endParaRPr kumimoji="1" lang="en-US" altLang="ja-JP" sz="1800" dirty="0"/>
          </a:p>
          <a:p>
            <a:pPr marL="285750" indent="-285750">
              <a:buFont typeface="Wingdings" panose="05000000000000000000" pitchFamily="2" charset="2"/>
              <a:buChar char="l"/>
            </a:pPr>
            <a:r>
              <a:rPr kumimoji="1" lang="ja-JP" altLang="en-US" sz="1800" dirty="0"/>
              <a:t>資本金</a:t>
            </a:r>
            <a:endParaRPr kumimoji="1" lang="en-US" altLang="ja-JP" sz="1800" dirty="0"/>
          </a:p>
          <a:p>
            <a:pPr marL="285750" indent="-285750">
              <a:buFont typeface="Wingdings" panose="05000000000000000000" pitchFamily="2" charset="2"/>
              <a:buChar char="l"/>
            </a:pPr>
            <a:r>
              <a:rPr kumimoji="1" lang="ja-JP" altLang="en-US" sz="1800" dirty="0"/>
              <a:t>従業者数</a:t>
            </a:r>
            <a:endParaRPr kumimoji="1" lang="en-US" altLang="ja-JP" sz="1800" dirty="0"/>
          </a:p>
          <a:p>
            <a:pPr marL="285750" indent="-285750">
              <a:buFont typeface="Wingdings" panose="05000000000000000000" pitchFamily="2" charset="2"/>
              <a:buChar char="l"/>
            </a:pPr>
            <a:r>
              <a:rPr kumimoji="1" lang="ja-JP" altLang="en-US" sz="1800" dirty="0"/>
              <a:t>主たる事業内容</a:t>
            </a:r>
            <a:endParaRPr kumimoji="1" lang="en-US" altLang="ja-JP" sz="1800" dirty="0"/>
          </a:p>
          <a:p>
            <a:pPr marL="285750" indent="-285750">
              <a:buFont typeface="Wingdings" panose="05000000000000000000" pitchFamily="2" charset="2"/>
              <a:buChar char="l"/>
            </a:pPr>
            <a:r>
              <a:rPr lang="ja-JP" altLang="en-US" sz="1800" dirty="0"/>
              <a:t>代表者、担当者</a:t>
            </a:r>
            <a:endParaRPr lang="en-US" altLang="ja-JP" sz="1800" dirty="0"/>
          </a:p>
          <a:p>
            <a:pPr marL="285750" indent="-285750">
              <a:buFont typeface="Wingdings" panose="05000000000000000000" pitchFamily="2" charset="2"/>
              <a:buChar char="l"/>
            </a:pPr>
            <a:r>
              <a:rPr lang="ja-JP" altLang="en-US" sz="1800" dirty="0"/>
              <a:t>連絡先（電話、メール、等）</a:t>
            </a:r>
            <a:endParaRPr lang="en-US" altLang="ja-JP" sz="1800" dirty="0"/>
          </a:p>
          <a:p>
            <a:pPr marL="285750" indent="-285750">
              <a:buFont typeface="Wingdings" panose="05000000000000000000" pitchFamily="2" charset="2"/>
              <a:buChar char="l"/>
            </a:pPr>
            <a:r>
              <a:rPr kumimoji="1" lang="ja-JP" altLang="en-US" sz="1800" dirty="0"/>
              <a:t>事業実施場所</a:t>
            </a:r>
            <a:endParaRPr lang="en-US" altLang="ja-JP" sz="1800" dirty="0"/>
          </a:p>
          <a:p>
            <a:pPr marL="285750" indent="-285750">
              <a:buFont typeface="Wingdings" panose="05000000000000000000" pitchFamily="2" charset="2"/>
              <a:buChar char="l"/>
            </a:pPr>
            <a:r>
              <a:rPr lang="ja-JP" altLang="en-US" sz="1800" dirty="0"/>
              <a:t>経営理念・当社の強み</a:t>
            </a:r>
            <a:endParaRPr lang="en-US" altLang="ja-JP" sz="1800" dirty="0"/>
          </a:p>
          <a:p>
            <a:pPr marL="285750" indent="-285750">
              <a:buFont typeface="Wingdings" panose="05000000000000000000" pitchFamily="2" charset="2"/>
              <a:buChar char="l"/>
            </a:pPr>
            <a:r>
              <a:rPr kumimoji="1" lang="ja-JP" altLang="en-US" sz="1800" dirty="0"/>
              <a:t>これまでの支援策、補助金</a:t>
            </a:r>
            <a:endParaRPr kumimoji="1" lang="en-US" altLang="ja-JP" sz="1800" dirty="0"/>
          </a:p>
          <a:p>
            <a:pPr marL="285750" indent="-285750">
              <a:buFont typeface="Wingdings" panose="05000000000000000000" pitchFamily="2" charset="2"/>
              <a:buChar char="l"/>
            </a:pPr>
            <a:r>
              <a:rPr kumimoji="1" lang="ja-JP" altLang="en-US" sz="1800" dirty="0"/>
              <a:t>受賞歴など</a:t>
            </a:r>
          </a:p>
        </p:txBody>
      </p:sp>
      <p:sp>
        <p:nvSpPr>
          <p:cNvPr id="5" name="コンテンツ プレースホルダー 4">
            <a:extLst>
              <a:ext uri="{FF2B5EF4-FFF2-40B4-BE49-F238E27FC236}">
                <a16:creationId xmlns:a16="http://schemas.microsoft.com/office/drawing/2014/main" id="{5815FDFC-0666-4042-9CAB-700E8A6ED18F}"/>
              </a:ext>
            </a:extLst>
          </p:cNvPr>
          <p:cNvSpPr>
            <a:spLocks noGrp="1"/>
          </p:cNvSpPr>
          <p:nvPr>
            <p:ph idx="13"/>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42F74B3A-B843-38AA-525E-CA943B484F66}"/>
              </a:ext>
            </a:extLst>
          </p:cNvPr>
          <p:cNvSpPr>
            <a:spLocks noGrp="1"/>
          </p:cNvSpPr>
          <p:nvPr>
            <p:ph type="ftr" sz="quarter" idx="11"/>
          </p:nvPr>
        </p:nvSpPr>
        <p:spPr/>
        <p:txBody>
          <a:bodyPr/>
          <a:lstStyle/>
          <a:p>
            <a:r>
              <a:rPr kumimoji="1" lang="en-US" altLang="ja-JP"/>
              <a:t>Confidential</a:t>
            </a:r>
            <a:endParaRPr kumimoji="1" lang="ja-JP" altLang="en-US"/>
          </a:p>
        </p:txBody>
      </p:sp>
    </p:spTree>
    <p:extLst>
      <p:ext uri="{BB962C8B-B14F-4D97-AF65-F5344CB8AC3E}">
        <p14:creationId xmlns:p14="http://schemas.microsoft.com/office/powerpoint/2010/main" val="288936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3507EA-BC76-D870-793E-F50B712D21D5}"/>
              </a:ext>
            </a:extLst>
          </p:cNvPr>
          <p:cNvSpPr>
            <a:spLocks noGrp="1"/>
          </p:cNvSpPr>
          <p:nvPr>
            <p:ph type="title"/>
          </p:nvPr>
        </p:nvSpPr>
        <p:spPr/>
        <p:txBody>
          <a:bodyPr/>
          <a:lstStyle/>
          <a:p>
            <a:r>
              <a:rPr kumimoji="1" lang="ja-JP" altLang="en-US" dirty="0"/>
              <a:t>連携する企業一覧</a:t>
            </a:r>
          </a:p>
        </p:txBody>
      </p:sp>
      <p:graphicFrame>
        <p:nvGraphicFramePr>
          <p:cNvPr id="5" name="表 5">
            <a:extLst>
              <a:ext uri="{FF2B5EF4-FFF2-40B4-BE49-F238E27FC236}">
                <a16:creationId xmlns:a16="http://schemas.microsoft.com/office/drawing/2014/main" id="{885BBD87-2506-7A03-FE7C-A7C31F069D76}"/>
              </a:ext>
            </a:extLst>
          </p:cNvPr>
          <p:cNvGraphicFramePr>
            <a:graphicFrameLocks noGrp="1"/>
          </p:cNvGraphicFramePr>
          <p:nvPr>
            <p:ph idx="1"/>
            <p:extLst>
              <p:ext uri="{D42A27DB-BD31-4B8C-83A1-F6EECF244321}">
                <p14:modId xmlns:p14="http://schemas.microsoft.com/office/powerpoint/2010/main" val="2189402891"/>
              </p:ext>
            </p:extLst>
          </p:nvPr>
        </p:nvGraphicFramePr>
        <p:xfrm>
          <a:off x="838200" y="1841500"/>
          <a:ext cx="10515599" cy="1854200"/>
        </p:xfrm>
        <a:graphic>
          <a:graphicData uri="http://schemas.openxmlformats.org/drawingml/2006/table">
            <a:tbl>
              <a:tblPr firstRow="1" bandRow="1">
                <a:tableStyleId>{5C22544A-7EE6-4342-B048-85BDC9FD1C3A}</a:tableStyleId>
              </a:tblPr>
              <a:tblGrid>
                <a:gridCol w="1728395">
                  <a:extLst>
                    <a:ext uri="{9D8B030D-6E8A-4147-A177-3AD203B41FA5}">
                      <a16:colId xmlns:a16="http://schemas.microsoft.com/office/drawing/2014/main" val="649924996"/>
                    </a:ext>
                  </a:extLst>
                </a:gridCol>
                <a:gridCol w="1728395">
                  <a:extLst>
                    <a:ext uri="{9D8B030D-6E8A-4147-A177-3AD203B41FA5}">
                      <a16:colId xmlns:a16="http://schemas.microsoft.com/office/drawing/2014/main" val="1276497246"/>
                    </a:ext>
                  </a:extLst>
                </a:gridCol>
                <a:gridCol w="1728395">
                  <a:extLst>
                    <a:ext uri="{9D8B030D-6E8A-4147-A177-3AD203B41FA5}">
                      <a16:colId xmlns:a16="http://schemas.microsoft.com/office/drawing/2014/main" val="1915217013"/>
                    </a:ext>
                  </a:extLst>
                </a:gridCol>
                <a:gridCol w="1728395">
                  <a:extLst>
                    <a:ext uri="{9D8B030D-6E8A-4147-A177-3AD203B41FA5}">
                      <a16:colId xmlns:a16="http://schemas.microsoft.com/office/drawing/2014/main" val="3965081590"/>
                    </a:ext>
                  </a:extLst>
                </a:gridCol>
                <a:gridCol w="1728395">
                  <a:extLst>
                    <a:ext uri="{9D8B030D-6E8A-4147-A177-3AD203B41FA5}">
                      <a16:colId xmlns:a16="http://schemas.microsoft.com/office/drawing/2014/main" val="702347824"/>
                    </a:ext>
                  </a:extLst>
                </a:gridCol>
                <a:gridCol w="1873624">
                  <a:extLst>
                    <a:ext uri="{9D8B030D-6E8A-4147-A177-3AD203B41FA5}">
                      <a16:colId xmlns:a16="http://schemas.microsoft.com/office/drawing/2014/main" val="179431158"/>
                    </a:ext>
                  </a:extLst>
                </a:gridCol>
              </a:tblGrid>
              <a:tr h="370840">
                <a:tc>
                  <a:txBody>
                    <a:bodyPr/>
                    <a:lstStyle/>
                    <a:p>
                      <a:pPr algn="ctr"/>
                      <a:r>
                        <a:rPr kumimoji="1" lang="ja-JP" altLang="en-US" dirty="0"/>
                        <a:t>企業名</a:t>
                      </a:r>
                    </a:p>
                  </a:txBody>
                  <a:tcPr/>
                </a:tc>
                <a:tc>
                  <a:txBody>
                    <a:bodyPr/>
                    <a:lstStyle/>
                    <a:p>
                      <a:pPr algn="ctr"/>
                      <a:r>
                        <a:rPr kumimoji="1" lang="ja-JP" altLang="en-US" dirty="0"/>
                        <a:t>所在地</a:t>
                      </a:r>
                    </a:p>
                  </a:txBody>
                  <a:tcPr/>
                </a:tc>
                <a:tc>
                  <a:txBody>
                    <a:bodyPr/>
                    <a:lstStyle/>
                    <a:p>
                      <a:pPr algn="ctr"/>
                      <a:r>
                        <a:rPr kumimoji="1" lang="ja-JP" altLang="en-US" dirty="0"/>
                        <a:t>資本金</a:t>
                      </a:r>
                    </a:p>
                  </a:txBody>
                  <a:tcPr/>
                </a:tc>
                <a:tc>
                  <a:txBody>
                    <a:bodyPr/>
                    <a:lstStyle/>
                    <a:p>
                      <a:pPr algn="ctr"/>
                      <a:r>
                        <a:rPr kumimoji="1" lang="ja-JP" altLang="en-US" dirty="0"/>
                        <a:t>従業者数</a:t>
                      </a:r>
                    </a:p>
                  </a:txBody>
                  <a:tcPr/>
                </a:tc>
                <a:tc>
                  <a:txBody>
                    <a:bodyPr/>
                    <a:lstStyle/>
                    <a:p>
                      <a:pPr algn="ctr"/>
                      <a:r>
                        <a:rPr kumimoji="1" lang="ja-JP" altLang="en-US" dirty="0"/>
                        <a:t>主たる事業</a:t>
                      </a:r>
                    </a:p>
                  </a:txBody>
                  <a:tcPr/>
                </a:tc>
                <a:tc>
                  <a:txBody>
                    <a:bodyPr/>
                    <a:lstStyle/>
                    <a:p>
                      <a:pPr algn="ctr"/>
                      <a:r>
                        <a:rPr kumimoji="1" lang="ja-JP" altLang="en-US" dirty="0"/>
                        <a:t>本事業での役割</a:t>
                      </a:r>
                    </a:p>
                  </a:txBody>
                  <a:tcPr/>
                </a:tc>
                <a:extLst>
                  <a:ext uri="{0D108BD9-81ED-4DB2-BD59-A6C34878D82A}">
                    <a16:rowId xmlns:a16="http://schemas.microsoft.com/office/drawing/2014/main" val="604406262"/>
                  </a:ext>
                </a:extLst>
              </a:tr>
              <a:tr h="37084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474402293"/>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956122604"/>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2864319950"/>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3525376"/>
                  </a:ext>
                </a:extLst>
              </a:tr>
            </a:tbl>
          </a:graphicData>
        </a:graphic>
      </p:graphicFrame>
      <p:sp>
        <p:nvSpPr>
          <p:cNvPr id="4" name="コンテンツ プレースホルダー 3">
            <a:extLst>
              <a:ext uri="{FF2B5EF4-FFF2-40B4-BE49-F238E27FC236}">
                <a16:creationId xmlns:a16="http://schemas.microsoft.com/office/drawing/2014/main" id="{EAE8565D-CDB5-CFA6-7034-6B13AAC2A45E}"/>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1460058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791CB1-A21C-509D-F19D-B86BF9424332}"/>
              </a:ext>
            </a:extLst>
          </p:cNvPr>
          <p:cNvSpPr>
            <a:spLocks noGrp="1"/>
          </p:cNvSpPr>
          <p:nvPr>
            <p:ph type="title"/>
          </p:nvPr>
        </p:nvSpPr>
        <p:spPr/>
        <p:txBody>
          <a:bodyPr/>
          <a:lstStyle/>
          <a:p>
            <a:r>
              <a:rPr kumimoji="1" lang="ja-JP" altLang="en-US" dirty="0"/>
              <a:t>本事業に係る</a:t>
            </a:r>
            <a:r>
              <a:rPr kumimoji="1" lang="en-US" altLang="ja-JP" dirty="0"/>
              <a:t>SWOT</a:t>
            </a:r>
            <a:r>
              <a:rPr kumimoji="1" lang="ja-JP" altLang="en-US" dirty="0"/>
              <a:t>分析</a:t>
            </a:r>
            <a:br>
              <a:rPr kumimoji="1" lang="en-US" altLang="ja-JP" dirty="0"/>
            </a:br>
            <a:r>
              <a:rPr kumimoji="1" lang="ja-JP" altLang="en-US" sz="2400" dirty="0"/>
              <a:t>（</a:t>
            </a:r>
            <a:r>
              <a:rPr kumimoji="1" lang="en-US" altLang="ja-JP" sz="2400" dirty="0"/>
              <a:t>※</a:t>
            </a:r>
            <a:r>
              <a:rPr kumimoji="1" lang="ja-JP" altLang="en-US" sz="2400" dirty="0"/>
              <a:t>重要な強み（開発に活きるコア技術等）等は個別に説明）</a:t>
            </a:r>
          </a:p>
        </p:txBody>
      </p:sp>
      <p:graphicFrame>
        <p:nvGraphicFramePr>
          <p:cNvPr id="5" name="表 5">
            <a:extLst>
              <a:ext uri="{FF2B5EF4-FFF2-40B4-BE49-F238E27FC236}">
                <a16:creationId xmlns:a16="http://schemas.microsoft.com/office/drawing/2014/main" id="{31E95E9B-69BE-F878-25F0-6EE4F1A27EC1}"/>
              </a:ext>
            </a:extLst>
          </p:cNvPr>
          <p:cNvGraphicFramePr>
            <a:graphicFrameLocks noGrp="1"/>
          </p:cNvGraphicFramePr>
          <p:nvPr>
            <p:ph idx="1"/>
            <p:extLst>
              <p:ext uri="{D42A27DB-BD31-4B8C-83A1-F6EECF244321}">
                <p14:modId xmlns:p14="http://schemas.microsoft.com/office/powerpoint/2010/main" val="3185661637"/>
              </p:ext>
            </p:extLst>
          </p:nvPr>
        </p:nvGraphicFramePr>
        <p:xfrm>
          <a:off x="838200" y="1841500"/>
          <a:ext cx="10515597" cy="4371042"/>
        </p:xfrm>
        <a:graphic>
          <a:graphicData uri="http://schemas.openxmlformats.org/drawingml/2006/table">
            <a:tbl>
              <a:tblPr firstRow="1" bandRow="1">
                <a:tableStyleId>{5C22544A-7EE6-4342-B048-85BDC9FD1C3A}</a:tableStyleId>
              </a:tblPr>
              <a:tblGrid>
                <a:gridCol w="977153">
                  <a:extLst>
                    <a:ext uri="{9D8B030D-6E8A-4147-A177-3AD203B41FA5}">
                      <a16:colId xmlns:a16="http://schemas.microsoft.com/office/drawing/2014/main" val="2974108389"/>
                    </a:ext>
                  </a:extLst>
                </a:gridCol>
                <a:gridCol w="4769222">
                  <a:extLst>
                    <a:ext uri="{9D8B030D-6E8A-4147-A177-3AD203B41FA5}">
                      <a16:colId xmlns:a16="http://schemas.microsoft.com/office/drawing/2014/main" val="1896328287"/>
                    </a:ext>
                  </a:extLst>
                </a:gridCol>
                <a:gridCol w="4769222">
                  <a:extLst>
                    <a:ext uri="{9D8B030D-6E8A-4147-A177-3AD203B41FA5}">
                      <a16:colId xmlns:a16="http://schemas.microsoft.com/office/drawing/2014/main" val="1915048899"/>
                    </a:ext>
                  </a:extLst>
                </a:gridCol>
              </a:tblGrid>
              <a:tr h="189006">
                <a:tc>
                  <a:txBody>
                    <a:bodyPr/>
                    <a:lstStyle/>
                    <a:p>
                      <a:endParaRPr kumimoji="1" lang="ja-JP" altLang="en-US" dirty="0"/>
                    </a:p>
                  </a:txBody>
                  <a:tcPr/>
                </a:tc>
                <a:tc>
                  <a:txBody>
                    <a:bodyPr/>
                    <a:lstStyle/>
                    <a:p>
                      <a:pPr algn="ctr"/>
                      <a:r>
                        <a:rPr kumimoji="1" lang="ja-JP" altLang="en-US" dirty="0"/>
                        <a:t>内部環境</a:t>
                      </a:r>
                    </a:p>
                  </a:txBody>
                  <a:tcPr/>
                </a:tc>
                <a:tc>
                  <a:txBody>
                    <a:bodyPr/>
                    <a:lstStyle/>
                    <a:p>
                      <a:pPr algn="ctr"/>
                      <a:r>
                        <a:rPr kumimoji="1" lang="ja-JP" altLang="en-US" dirty="0"/>
                        <a:t>外部環境</a:t>
                      </a:r>
                    </a:p>
                  </a:txBody>
                  <a:tcPr/>
                </a:tc>
                <a:extLst>
                  <a:ext uri="{0D108BD9-81ED-4DB2-BD59-A6C34878D82A}">
                    <a16:rowId xmlns:a16="http://schemas.microsoft.com/office/drawing/2014/main" val="1480644830"/>
                  </a:ext>
                </a:extLst>
              </a:tr>
              <a:tr h="2002641">
                <a:tc>
                  <a:txBody>
                    <a:bodyPr/>
                    <a:lstStyle/>
                    <a:p>
                      <a:pPr algn="ctr"/>
                      <a:r>
                        <a:rPr kumimoji="1" lang="ja-JP" altLang="en-US" dirty="0"/>
                        <a:t>プラス要因</a:t>
                      </a:r>
                    </a:p>
                  </a:txBody>
                  <a:tcPr anchor="ctr"/>
                </a:tc>
                <a:tc>
                  <a:txBody>
                    <a:bodyPr/>
                    <a:lstStyle/>
                    <a:p>
                      <a:r>
                        <a:rPr kumimoji="1" lang="ja-JP" altLang="en-US" dirty="0"/>
                        <a:t>＜活かす強み＞</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tc>
                  <a:txBody>
                    <a:bodyPr/>
                    <a:lstStyle/>
                    <a:p>
                      <a:r>
                        <a:rPr kumimoji="1" lang="ja-JP" altLang="en-US" dirty="0"/>
                        <a:t>＜捉える機会＞</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extLst>
                  <a:ext uri="{0D108BD9-81ED-4DB2-BD59-A6C34878D82A}">
                    <a16:rowId xmlns:a16="http://schemas.microsoft.com/office/drawing/2014/main" val="2609612789"/>
                  </a:ext>
                </a:extLst>
              </a:tr>
              <a:tr h="2002641">
                <a:tc>
                  <a:txBody>
                    <a:bodyPr/>
                    <a:lstStyle/>
                    <a:p>
                      <a:pPr algn="ctr"/>
                      <a:r>
                        <a:rPr kumimoji="1" lang="ja-JP" altLang="en-US" dirty="0"/>
                        <a:t>マイナス要因</a:t>
                      </a:r>
                    </a:p>
                  </a:txBody>
                  <a:tcPr anchor="ctr"/>
                </a:tc>
                <a:tc>
                  <a:txBody>
                    <a:bodyPr/>
                    <a:lstStyle/>
                    <a:p>
                      <a:r>
                        <a:rPr kumimoji="1" lang="ja-JP" altLang="en-US" dirty="0"/>
                        <a:t>＜克服する弱み＞</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tc>
                  <a:txBody>
                    <a:bodyPr/>
                    <a:lstStyle/>
                    <a:p>
                      <a:r>
                        <a:rPr kumimoji="1" lang="ja-JP" altLang="en-US" dirty="0"/>
                        <a:t>＜回避する脅威＞</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extLst>
                  <a:ext uri="{0D108BD9-81ED-4DB2-BD59-A6C34878D82A}">
                    <a16:rowId xmlns:a16="http://schemas.microsoft.com/office/drawing/2014/main" val="791110597"/>
                  </a:ext>
                </a:extLst>
              </a:tr>
            </a:tbl>
          </a:graphicData>
        </a:graphic>
      </p:graphicFrame>
      <p:sp>
        <p:nvSpPr>
          <p:cNvPr id="4" name="コンテンツ プレースホルダー 3">
            <a:extLst>
              <a:ext uri="{FF2B5EF4-FFF2-40B4-BE49-F238E27FC236}">
                <a16:creationId xmlns:a16="http://schemas.microsoft.com/office/drawing/2014/main" id="{F1102163-2C13-FFCA-2561-EF32AB5546D6}"/>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2491952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9066B1-0163-42E2-958D-96FECCA3D4A7}"/>
              </a:ext>
            </a:extLst>
          </p:cNvPr>
          <p:cNvSpPr>
            <a:spLocks noGrp="1"/>
          </p:cNvSpPr>
          <p:nvPr>
            <p:ph type="title"/>
          </p:nvPr>
        </p:nvSpPr>
        <p:spPr/>
        <p:txBody>
          <a:bodyPr/>
          <a:lstStyle/>
          <a:p>
            <a:r>
              <a:rPr kumimoji="1" lang="ja-JP" altLang="en-US" dirty="0"/>
              <a:t>本事業において実現を目指す姿</a:t>
            </a:r>
          </a:p>
        </p:txBody>
      </p:sp>
      <p:sp>
        <p:nvSpPr>
          <p:cNvPr id="3" name="コンテンツ プレースホルダー 2">
            <a:extLst>
              <a:ext uri="{FF2B5EF4-FFF2-40B4-BE49-F238E27FC236}">
                <a16:creationId xmlns:a16="http://schemas.microsoft.com/office/drawing/2014/main" id="{B327E88C-FB35-45C8-9D55-48F630089B9E}"/>
              </a:ext>
            </a:extLst>
          </p:cNvPr>
          <p:cNvSpPr>
            <a:spLocks noGrp="1"/>
          </p:cNvSpPr>
          <p:nvPr>
            <p:ph idx="1"/>
          </p:nvPr>
        </p:nvSpPr>
        <p:spPr/>
        <p:txBody>
          <a:bodyPr/>
          <a:lstStyle/>
          <a:p>
            <a:r>
              <a:rPr kumimoji="1" lang="ja-JP" altLang="en-US" dirty="0"/>
              <a:t>定性目標：○○といった企業になりたい</a:t>
            </a:r>
            <a:endParaRPr kumimoji="1" lang="en-US" altLang="ja-JP" dirty="0"/>
          </a:p>
          <a:p>
            <a:r>
              <a:rPr kumimoji="1" lang="ja-JP" altLang="en-US" dirty="0"/>
              <a:t>定量目標：売上、雇用、取引、等を〇年後に○○（円、人、顧客数等）まで伸ばしたい</a:t>
            </a:r>
          </a:p>
        </p:txBody>
      </p:sp>
      <p:sp>
        <p:nvSpPr>
          <p:cNvPr id="4" name="コンテンツ プレースホルダー 3">
            <a:extLst>
              <a:ext uri="{FF2B5EF4-FFF2-40B4-BE49-F238E27FC236}">
                <a16:creationId xmlns:a16="http://schemas.microsoft.com/office/drawing/2014/main" id="{CFDD0764-3E8E-4640-A9AC-674D9D9CD779}"/>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397285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590098-153C-461E-9F33-0F2CB7BE180C}"/>
              </a:ext>
            </a:extLst>
          </p:cNvPr>
          <p:cNvSpPr>
            <a:spLocks noGrp="1"/>
          </p:cNvSpPr>
          <p:nvPr>
            <p:ph type="title"/>
          </p:nvPr>
        </p:nvSpPr>
        <p:spPr/>
        <p:txBody>
          <a:bodyPr/>
          <a:lstStyle/>
          <a:p>
            <a:r>
              <a:rPr kumimoji="1" lang="ja-JP" altLang="en-US" dirty="0"/>
              <a:t>新規事業開発の背景</a:t>
            </a:r>
          </a:p>
        </p:txBody>
      </p:sp>
      <p:sp>
        <p:nvSpPr>
          <p:cNvPr id="3" name="コンテンツ プレースホルダー 2">
            <a:extLst>
              <a:ext uri="{FF2B5EF4-FFF2-40B4-BE49-F238E27FC236}">
                <a16:creationId xmlns:a16="http://schemas.microsoft.com/office/drawing/2014/main" id="{91A3C6F4-0B87-4F19-807B-77FCD50F74B6}"/>
              </a:ext>
            </a:extLst>
          </p:cNvPr>
          <p:cNvSpPr>
            <a:spLocks noGrp="1"/>
          </p:cNvSpPr>
          <p:nvPr>
            <p:ph idx="1"/>
          </p:nvPr>
        </p:nvSpPr>
        <p:spPr/>
        <p:txBody>
          <a:bodyPr/>
          <a:lstStyle/>
          <a:p>
            <a:r>
              <a:rPr lang="ja-JP" altLang="en-US" dirty="0"/>
              <a:t>開発</a:t>
            </a:r>
            <a:r>
              <a:rPr kumimoji="1" lang="ja-JP" altLang="en-US" dirty="0"/>
              <a:t>経緯、会社の現状課題等</a:t>
            </a:r>
            <a:endParaRPr kumimoji="1" lang="en-US" altLang="ja-JP" dirty="0"/>
          </a:p>
          <a:p>
            <a:r>
              <a:rPr lang="ja-JP" altLang="en-US" dirty="0"/>
              <a:t>開発を決めた市場調査等の資料</a:t>
            </a:r>
            <a:endParaRPr kumimoji="1" lang="en-US" altLang="ja-JP" dirty="0"/>
          </a:p>
          <a:p>
            <a:endParaRPr kumimoji="1" lang="ja-JP" altLang="en-US" dirty="0"/>
          </a:p>
        </p:txBody>
      </p:sp>
      <p:sp>
        <p:nvSpPr>
          <p:cNvPr id="4" name="コンテンツ プレースホルダー 3">
            <a:extLst>
              <a:ext uri="{FF2B5EF4-FFF2-40B4-BE49-F238E27FC236}">
                <a16:creationId xmlns:a16="http://schemas.microsoft.com/office/drawing/2014/main" id="{E6F5CCA4-C115-473F-A940-DAC0FFCBE461}"/>
              </a:ext>
            </a:extLst>
          </p:cNvPr>
          <p:cNvSpPr>
            <a:spLocks noGrp="1"/>
          </p:cNvSpPr>
          <p:nvPr>
            <p:ph idx="13"/>
          </p:nvPr>
        </p:nvSpPr>
        <p:spPr>
          <a:xfrm>
            <a:off x="745435" y="6176962"/>
            <a:ext cx="7173686" cy="352698"/>
          </a:xfrm>
        </p:spPr>
        <p:txBody>
          <a:bodyPr/>
          <a:lstStyle/>
          <a:p>
            <a:endParaRPr kumimoji="1" lang="ja-JP" altLang="en-US" dirty="0"/>
          </a:p>
        </p:txBody>
      </p:sp>
    </p:spTree>
    <p:extLst>
      <p:ext uri="{BB962C8B-B14F-4D97-AF65-F5344CB8AC3E}">
        <p14:creationId xmlns:p14="http://schemas.microsoft.com/office/powerpoint/2010/main" val="117003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4BE69A-22E0-4327-B95B-31251BDD06D7}"/>
              </a:ext>
            </a:extLst>
          </p:cNvPr>
          <p:cNvSpPr>
            <a:spLocks noGrp="1"/>
          </p:cNvSpPr>
          <p:nvPr>
            <p:ph type="title"/>
          </p:nvPr>
        </p:nvSpPr>
        <p:spPr/>
        <p:txBody>
          <a:bodyPr/>
          <a:lstStyle/>
          <a:p>
            <a:r>
              <a:rPr kumimoji="1" lang="ja-JP" altLang="en-US" dirty="0"/>
              <a:t>開発する新規事業の特長</a:t>
            </a:r>
          </a:p>
        </p:txBody>
      </p:sp>
      <p:sp>
        <p:nvSpPr>
          <p:cNvPr id="3" name="コンテンツ プレースホルダー 2">
            <a:extLst>
              <a:ext uri="{FF2B5EF4-FFF2-40B4-BE49-F238E27FC236}">
                <a16:creationId xmlns:a16="http://schemas.microsoft.com/office/drawing/2014/main" id="{88ED6926-9C76-4C96-8617-916D57BCAAC0}"/>
              </a:ext>
            </a:extLst>
          </p:cNvPr>
          <p:cNvSpPr>
            <a:spLocks noGrp="1"/>
          </p:cNvSpPr>
          <p:nvPr>
            <p:ph idx="1"/>
          </p:nvPr>
        </p:nvSpPr>
        <p:spPr/>
        <p:txBody>
          <a:bodyPr/>
          <a:lstStyle/>
          <a:p>
            <a:pPr marL="0" indent="0">
              <a:buNone/>
            </a:pPr>
            <a:r>
              <a:rPr lang="ja-JP" altLang="en-US" dirty="0"/>
              <a:t>１．市場の他製品と差別化できる点、特長のある点</a:t>
            </a:r>
            <a:endParaRPr lang="en-US" altLang="ja-JP" dirty="0"/>
          </a:p>
          <a:p>
            <a:pPr marL="0" indent="0">
              <a:buNone/>
            </a:pPr>
            <a:r>
              <a:rPr kumimoji="1" lang="ja-JP" altLang="en-US" dirty="0"/>
              <a:t>２．中核となる技術・ノウハウ・知的財産、等の概要</a:t>
            </a:r>
            <a:endParaRPr lang="en-US" altLang="ja-JP" dirty="0"/>
          </a:p>
          <a:p>
            <a:pPr marL="0" indent="0">
              <a:buNone/>
            </a:pPr>
            <a:r>
              <a:rPr kumimoji="1" lang="ja-JP" altLang="en-US" dirty="0"/>
              <a:t>３．市場ニーズの調査結果</a:t>
            </a:r>
            <a:endParaRPr kumimoji="1" lang="en-US" altLang="ja-JP" dirty="0"/>
          </a:p>
          <a:p>
            <a:pPr marL="0" indent="0">
              <a:buNone/>
            </a:pPr>
            <a:r>
              <a:rPr lang="ja-JP" altLang="en-US" dirty="0"/>
              <a:t>４．事業化戦略（ビジネスの仕組み、ターゲット顧客、価格、販路開拓方</a:t>
            </a:r>
            <a:endParaRPr lang="en-US" altLang="ja-JP" dirty="0"/>
          </a:p>
          <a:p>
            <a:pPr marL="0" indent="0">
              <a:buNone/>
            </a:pPr>
            <a:r>
              <a:rPr lang="ja-JP" altLang="en-US" dirty="0"/>
              <a:t>　　法、、等）</a:t>
            </a:r>
            <a:endParaRPr lang="en-US" altLang="ja-JP" dirty="0"/>
          </a:p>
          <a:p>
            <a:pPr marL="0" indent="0">
              <a:buNone/>
            </a:pPr>
            <a:r>
              <a:rPr kumimoji="1" lang="ja-JP" altLang="en-US" dirty="0"/>
              <a:t>５．外部連系（異業種との連携先）、必要とする外部機関の支援</a:t>
            </a:r>
            <a:endParaRPr kumimoji="1" lang="en-US" altLang="ja-JP" dirty="0"/>
          </a:p>
          <a:p>
            <a:pPr marL="0" indent="0">
              <a:buNone/>
            </a:pPr>
            <a:r>
              <a:rPr lang="ja-JP" altLang="en-US" dirty="0"/>
              <a:t>６．事業を進める上での解決すべき課題</a:t>
            </a:r>
            <a:endParaRPr lang="en-US" altLang="ja-JP" dirty="0"/>
          </a:p>
          <a:p>
            <a:pPr marL="0" indent="0">
              <a:buNone/>
            </a:pPr>
            <a:endParaRPr lang="en-US" altLang="ja-JP" dirty="0"/>
          </a:p>
          <a:p>
            <a:pPr marL="0" indent="0">
              <a:buNone/>
            </a:pPr>
            <a:r>
              <a:rPr kumimoji="1" lang="ja-JP" altLang="en-US" dirty="0"/>
              <a:t>＊複数ページで理解しやすい表現でお願いします。</a:t>
            </a:r>
          </a:p>
        </p:txBody>
      </p:sp>
      <p:sp>
        <p:nvSpPr>
          <p:cNvPr id="4" name="コンテンツ プレースホルダー 3">
            <a:extLst>
              <a:ext uri="{FF2B5EF4-FFF2-40B4-BE49-F238E27FC236}">
                <a16:creationId xmlns:a16="http://schemas.microsoft.com/office/drawing/2014/main" id="{8F08B993-6362-4DF7-91EA-1C4AB7C61C17}"/>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309679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2EBB58-32B2-E783-E920-441668172E3F}"/>
              </a:ext>
            </a:extLst>
          </p:cNvPr>
          <p:cNvSpPr>
            <a:spLocks noGrp="1"/>
          </p:cNvSpPr>
          <p:nvPr>
            <p:ph type="title"/>
          </p:nvPr>
        </p:nvSpPr>
        <p:spPr/>
        <p:txBody>
          <a:bodyPr/>
          <a:lstStyle/>
          <a:p>
            <a:r>
              <a:rPr kumimoji="1" lang="ja-JP" altLang="en-US" dirty="0"/>
              <a:t>推進体制</a:t>
            </a:r>
          </a:p>
        </p:txBody>
      </p:sp>
      <p:sp>
        <p:nvSpPr>
          <p:cNvPr id="3" name="コンテンツ プレースホルダー 2">
            <a:extLst>
              <a:ext uri="{FF2B5EF4-FFF2-40B4-BE49-F238E27FC236}">
                <a16:creationId xmlns:a16="http://schemas.microsoft.com/office/drawing/2014/main" id="{231327D6-9168-BA50-EE7F-F04F9B5E2AF5}"/>
              </a:ext>
            </a:extLst>
          </p:cNvPr>
          <p:cNvSpPr>
            <a:spLocks noGrp="1"/>
          </p:cNvSpPr>
          <p:nvPr>
            <p:ph idx="1"/>
          </p:nvPr>
        </p:nvSpPr>
        <p:spPr>
          <a:xfrm>
            <a:off x="732182" y="1590072"/>
            <a:ext cx="10515600" cy="4335099"/>
          </a:xfrm>
        </p:spPr>
        <p:txBody>
          <a:bodyPr/>
          <a:lstStyle/>
          <a:p>
            <a:r>
              <a:rPr kumimoji="1" lang="ja-JP" altLang="en-US" dirty="0"/>
              <a:t>外部企業、外部支援機関などを必要とする機能組織図を記載してください。</a:t>
            </a:r>
          </a:p>
        </p:txBody>
      </p:sp>
      <p:sp>
        <p:nvSpPr>
          <p:cNvPr id="4" name="コンテンツ プレースホルダー 3">
            <a:extLst>
              <a:ext uri="{FF2B5EF4-FFF2-40B4-BE49-F238E27FC236}">
                <a16:creationId xmlns:a16="http://schemas.microsoft.com/office/drawing/2014/main" id="{E0AFD202-9FA9-CE2D-2D8C-902DE271D5B0}"/>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18073003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1116</TotalTime>
  <Words>494</Words>
  <Application>Microsoft Office PowerPoint</Application>
  <PresentationFormat>ワイド画面</PresentationFormat>
  <Paragraphs>78</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BIZ UDPゴシック</vt:lpstr>
      <vt:lpstr>HGP創英角ﾎﾟｯﾌﾟ体</vt:lpstr>
      <vt:lpstr>メイリオ</vt:lpstr>
      <vt:lpstr>游ゴシック</vt:lpstr>
      <vt:lpstr>Arial</vt:lpstr>
      <vt:lpstr>Wingdings</vt:lpstr>
      <vt:lpstr>Office テーマ</vt:lpstr>
      <vt:lpstr>イノベーション創出事業　事業計画書　参考様式  PPTのまとめ方</vt:lpstr>
      <vt:lpstr>プロジェクト名</vt:lpstr>
      <vt:lpstr>企業概要</vt:lpstr>
      <vt:lpstr>連携する企業一覧</vt:lpstr>
      <vt:lpstr>本事業に係るSWOT分析 （※重要な強み（開発に活きるコア技術等）等は個別に説明）</vt:lpstr>
      <vt:lpstr>本事業において実現を目指す姿</vt:lpstr>
      <vt:lpstr>新規事業開発の背景</vt:lpstr>
      <vt:lpstr>開発する新規事業の特長</vt:lpstr>
      <vt:lpstr>推進体制</vt:lpstr>
      <vt:lpstr>計画</vt:lpstr>
      <vt:lpstr>補助金の希望金額と内訳</vt:lpstr>
      <vt:lpstr>予備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cnote34n</dc:creator>
  <cp:lastModifiedBy>長野県中小企業振興センター</cp:lastModifiedBy>
  <cp:revision>61</cp:revision>
  <cp:lastPrinted>2020-03-24T05:46:48Z</cp:lastPrinted>
  <dcterms:created xsi:type="dcterms:W3CDTF">2020-01-07T00:18:42Z</dcterms:created>
  <dcterms:modified xsi:type="dcterms:W3CDTF">2022-06-23T01:51:44Z</dcterms:modified>
</cp:coreProperties>
</file>