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320" r:id="rId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FF"/>
    <a:srgbClr val="FAD3C2"/>
    <a:srgbClr val="FABCA0"/>
    <a:srgbClr val="FF66FF"/>
    <a:srgbClr val="FFDDFF"/>
    <a:srgbClr val="FFCCFF"/>
    <a:srgbClr val="0033CC"/>
    <a:srgbClr val="00A1E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5" autoAdjust="0"/>
    <p:restoredTop sz="86775" autoAdjust="0"/>
  </p:normalViewPr>
  <p:slideViewPr>
    <p:cSldViewPr snapToGrid="0">
      <p:cViewPr varScale="1">
        <p:scale>
          <a:sx n="63" d="100"/>
          <a:sy n="63" d="100"/>
        </p:scale>
        <p:origin x="9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5" d="100"/>
          <a:sy n="45" d="100"/>
        </p:scale>
        <p:origin x="2058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7F2564-A16B-49F5-A6A3-4ED29275EF0E}" type="datetimeFigureOut">
              <a:rPr kumimoji="1" lang="ja-JP" altLang="en-US" smtClean="0"/>
              <a:t>2024/1/15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0F576F-1368-4CD3-9764-E24A0870EB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0635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F576F-1368-4CD3-9764-E24A0870EB2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2217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F576F-1368-4CD3-9764-E24A0870EB20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781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17EFA-7213-43F6-A116-321DD1750991}" type="datetime1">
              <a:rPr kumimoji="1" lang="ja-JP" altLang="en-US" smtClean="0"/>
              <a:t>2024/1/15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76E2-7189-4FAA-86D9-2AB8AB3B3FA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FBC80328-DEF3-2E00-FAD8-90CD882F076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0085" b="1090"/>
          <a:stretch/>
        </p:blipFill>
        <p:spPr>
          <a:xfrm>
            <a:off x="0" y="0"/>
            <a:ext cx="339035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83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B081-3BF3-42F9-8DDF-EAD28ABC071D}" type="datetime1">
              <a:rPr kumimoji="1" lang="ja-JP" altLang="en-US" smtClean="0"/>
              <a:t>2024/1/15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76E2-7189-4FAA-86D9-2AB8AB3B3F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837234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F44A5-55D1-4A6D-9017-44B1D0F0C033}" type="datetime1">
              <a:rPr kumimoji="1" lang="ja-JP" altLang="en-US" smtClean="0"/>
              <a:t>2024/1/15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76E2-7189-4FAA-86D9-2AB8AB3B3F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9864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54D5A-AA38-47FA-96BB-59452B91EE99}" type="datetime1">
              <a:rPr kumimoji="1" lang="ja-JP" altLang="en-US" smtClean="0"/>
              <a:t>2024/1/15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76E2-7189-4FAA-86D9-2AB8AB3B3FA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A050D4D-C176-277A-2F02-34492BC8470F}"/>
              </a:ext>
            </a:extLst>
          </p:cNvPr>
          <p:cNvSpPr/>
          <p:nvPr userDrawn="1"/>
        </p:nvSpPr>
        <p:spPr>
          <a:xfrm>
            <a:off x="0" y="521556"/>
            <a:ext cx="9144000" cy="135924"/>
          </a:xfrm>
          <a:prstGeom prst="rect">
            <a:avLst/>
          </a:prstGeom>
          <a:gradFill flip="none" rotWithShape="1">
            <a:gsLst>
              <a:gs pos="0">
                <a:srgbClr val="336699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A65B1292-C0CF-61CA-45DC-6BE7F4A1402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4" y="6257084"/>
            <a:ext cx="1660008" cy="564314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64125C7-9729-87B0-3C15-EA17AAA8D622}"/>
              </a:ext>
            </a:extLst>
          </p:cNvPr>
          <p:cNvSpPr txBox="1"/>
          <p:nvPr userDrawn="1"/>
        </p:nvSpPr>
        <p:spPr>
          <a:xfrm>
            <a:off x="2199941" y="6402105"/>
            <a:ext cx="5925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技術シーズ発表・マッチング面談会</a:t>
            </a:r>
            <a:r>
              <a:rPr kumimoji="1" lang="en-US" altLang="ja-JP" sz="1800" dirty="0"/>
              <a:t>in</a:t>
            </a:r>
            <a:r>
              <a:rPr kumimoji="1" lang="ja-JP" altLang="en-US" sz="1800" dirty="0"/>
              <a:t>伊那中央病院</a:t>
            </a:r>
          </a:p>
        </p:txBody>
      </p:sp>
    </p:spTree>
    <p:extLst>
      <p:ext uri="{BB962C8B-B14F-4D97-AF65-F5344CB8AC3E}">
        <p14:creationId xmlns:p14="http://schemas.microsoft.com/office/powerpoint/2010/main" val="2499342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64FA-1F38-4D0B-A9FE-DAB4A322BE48}" type="datetime1">
              <a:rPr kumimoji="1" lang="ja-JP" altLang="en-US" smtClean="0"/>
              <a:t>2024/1/15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76E2-7189-4FAA-86D9-2AB8AB3B3F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988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4B44-9F88-4E26-8D1F-06EF6B459DC8}" type="datetime1">
              <a:rPr kumimoji="1" lang="ja-JP" altLang="en-US" smtClean="0"/>
              <a:t>2024/1/15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76E2-7189-4FAA-86D9-2AB8AB3B3F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333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8CA26-4234-433A-8116-76D89FEA6588}" type="datetime1">
              <a:rPr kumimoji="1" lang="ja-JP" altLang="en-US" smtClean="0"/>
              <a:t>2024/1/15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76E2-7189-4FAA-86D9-2AB8AB3B3F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685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3EADF-0653-497C-A2B5-736139329DD3}" type="datetime1">
              <a:rPr kumimoji="1" lang="ja-JP" altLang="en-US" smtClean="0"/>
              <a:t>2024/1/15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76E2-7189-4FAA-86D9-2AB8AB3B3F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584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BD227-C843-4E65-9F32-BF0BCAF54724}" type="datetime1">
              <a:rPr kumimoji="1" lang="ja-JP" altLang="en-US" smtClean="0"/>
              <a:t>2024/1/15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76E2-7189-4FAA-86D9-2AB8AB3B3FA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27BEE6F-ED3A-B218-198F-679D718AD8D7}"/>
              </a:ext>
            </a:extLst>
          </p:cNvPr>
          <p:cNvSpPr/>
          <p:nvPr userDrawn="1"/>
        </p:nvSpPr>
        <p:spPr>
          <a:xfrm>
            <a:off x="0" y="654906"/>
            <a:ext cx="9144000" cy="135924"/>
          </a:xfrm>
          <a:prstGeom prst="rect">
            <a:avLst/>
          </a:prstGeom>
          <a:gradFill flip="none" rotWithShape="1">
            <a:gsLst>
              <a:gs pos="0">
                <a:srgbClr val="336699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B03CFAA9-9DCB-3B00-E659-77137D8195E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1" y="6200952"/>
            <a:ext cx="1428750" cy="657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858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B081-3BF3-42F9-8DDF-EAD28ABC071D}" type="datetime1">
              <a:rPr kumimoji="1" lang="ja-JP" altLang="en-US" smtClean="0"/>
              <a:t>2024/1/15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76E2-7189-4FAA-86D9-2AB8AB3B3F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265445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4008A-851A-43F8-98DE-C9AB5BBA8EC0}" type="datetime1">
              <a:rPr kumimoji="1" lang="ja-JP" altLang="en-US" smtClean="0"/>
              <a:t>2024/1/15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76E2-7189-4FAA-86D9-2AB8AB3B3F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749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1B081-3BF3-42F9-8DDF-EAD28ABC071D}" type="datetime1">
              <a:rPr kumimoji="1" lang="ja-JP" altLang="en-US" smtClean="0"/>
              <a:t>2024/1/15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476E2-7189-4FAA-86D9-2AB8AB3B3F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8516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サブタイトル 2"/>
          <p:cNvSpPr txBox="1">
            <a:spLocks/>
          </p:cNvSpPr>
          <p:nvPr/>
        </p:nvSpPr>
        <p:spPr>
          <a:xfrm>
            <a:off x="152400" y="738909"/>
            <a:ext cx="8890000" cy="5541818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1688" indent="-801688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企業名：</a:t>
            </a:r>
            <a:endParaRPr lang="en-US" altLang="ja-JP" sz="2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801688" indent="-801688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所在地：</a:t>
            </a:r>
            <a:endParaRPr lang="en-US" altLang="ja-JP" sz="2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801688" indent="-801688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事業内容：</a:t>
            </a:r>
            <a:endParaRPr lang="en-US" altLang="ja-JP" sz="2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801688" indent="-801688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2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801688" indent="-801688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2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801688" indent="-801688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2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801688" indent="-801688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2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801688" indent="-801688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2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801688" indent="-801688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2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801688" indent="-801688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2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801688" indent="-801688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2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801688" indent="-801688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医療機器分野の実績：</a:t>
            </a:r>
            <a:endParaRPr lang="en-US" altLang="ja-JP" sz="2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801688" indent="-801688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ホームページ</a:t>
            </a:r>
            <a:r>
              <a:rPr lang="en-US" altLang="ja-JP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URL</a:t>
            </a:r>
            <a:r>
              <a:rPr lang="ja-JP" altLang="en-US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：</a:t>
            </a:r>
            <a:endParaRPr lang="en-US" altLang="ja-JP" sz="2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801688" indent="-801688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担当者所属：　　　　　　　</a:t>
            </a:r>
            <a:endParaRPr lang="en-US" altLang="ja-JP" sz="2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801688" indent="-801688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氏名：　　　　　　　　　　</a:t>
            </a:r>
            <a:r>
              <a:rPr lang="en-US" altLang="ja-JP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e-mail</a:t>
            </a:r>
            <a:r>
              <a:rPr lang="ja-JP" altLang="en-US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：　　　　　　</a:t>
            </a:r>
            <a:endParaRPr lang="en-US" altLang="ja-JP" sz="2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801688" indent="-801688">
              <a:lnSpc>
                <a:spcPct val="100000"/>
              </a:lnSpc>
              <a:spcBef>
                <a:spcPts val="1800"/>
              </a:spcBef>
              <a:buNone/>
            </a:pPr>
            <a:endParaRPr lang="en-US" altLang="ja-JP" sz="2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861E941-E312-F0B9-4B0A-C80DE01DC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76E2-7189-4FAA-86D9-2AB8AB3B3FAA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サブタイトル 2">
            <a:extLst>
              <a:ext uri="{FF2B5EF4-FFF2-40B4-BE49-F238E27FC236}">
                <a16:creationId xmlns:a16="http://schemas.microsoft.com/office/drawing/2014/main" id="{4F931929-D676-3645-CA69-BA460301B89A}"/>
              </a:ext>
            </a:extLst>
          </p:cNvPr>
          <p:cNvSpPr txBox="1">
            <a:spLocks/>
          </p:cNvSpPr>
          <p:nvPr/>
        </p:nvSpPr>
        <p:spPr>
          <a:xfrm>
            <a:off x="254000" y="128437"/>
            <a:ext cx="8890000" cy="432553"/>
          </a:xfrm>
          <a:prstGeom prst="rect">
            <a:avLst/>
          </a:prstGeom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企業紹介</a:t>
            </a:r>
            <a:r>
              <a:rPr lang="ja-JP" altLang="en-US" sz="18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（１シート内、フォントは</a:t>
            </a:r>
            <a:r>
              <a:rPr lang="en-US" altLang="ja-JP" sz="1800" dirty="0" err="1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20point</a:t>
            </a:r>
            <a:r>
              <a:rPr lang="ja-JP" altLang="en-US" sz="18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以上、なるべく写真や図を使用）</a:t>
            </a:r>
            <a:endParaRPr lang="ja-JP" altLang="en-US" sz="3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5896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 txBox="1">
            <a:spLocks/>
          </p:cNvSpPr>
          <p:nvPr/>
        </p:nvSpPr>
        <p:spPr>
          <a:xfrm>
            <a:off x="254000" y="119201"/>
            <a:ext cx="8890000" cy="432553"/>
          </a:xfrm>
          <a:prstGeom prst="rect">
            <a:avLst/>
          </a:prstGeom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技術紹介</a:t>
            </a:r>
            <a:r>
              <a:rPr lang="ja-JP" altLang="en-US" sz="15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（１シート内に１</a:t>
            </a:r>
            <a:r>
              <a:rPr lang="en-US" altLang="ja-JP" sz="15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~</a:t>
            </a:r>
            <a:r>
              <a:rPr lang="ja-JP" altLang="en-US" sz="15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２テーマ、フォントは</a:t>
            </a:r>
            <a:r>
              <a:rPr lang="en-US" altLang="ja-JP" sz="1500" dirty="0" err="1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20point</a:t>
            </a:r>
            <a:r>
              <a:rPr lang="ja-JP" altLang="en-US" sz="15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以上、なるべく写真や図を使用）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8C9CD228-6AE5-F9A3-1900-A2ED52F1A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76E2-7189-4FAA-86D9-2AB8AB3B3FAA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サブタイトル 2">
            <a:extLst>
              <a:ext uri="{FF2B5EF4-FFF2-40B4-BE49-F238E27FC236}">
                <a16:creationId xmlns:a16="http://schemas.microsoft.com/office/drawing/2014/main" id="{82759C98-F88C-3781-6D33-EF10E1B25837}"/>
              </a:ext>
            </a:extLst>
          </p:cNvPr>
          <p:cNvSpPr txBox="1">
            <a:spLocks/>
          </p:cNvSpPr>
          <p:nvPr/>
        </p:nvSpPr>
        <p:spPr>
          <a:xfrm>
            <a:off x="132080" y="738909"/>
            <a:ext cx="8890000" cy="5541818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1688" indent="-801688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技術名：</a:t>
            </a:r>
            <a:endParaRPr lang="en-US" altLang="ja-JP" sz="2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801688" indent="-801688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技術の概要：</a:t>
            </a:r>
            <a:endParaRPr lang="en-US" altLang="ja-JP" sz="2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801688" indent="-801688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2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801688" indent="-801688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2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801688" indent="-801688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特徴</a:t>
            </a:r>
            <a:r>
              <a:rPr lang="ja-JP" altLang="en-US" sz="18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（他社には無い自社の強み）</a:t>
            </a:r>
            <a:r>
              <a:rPr lang="ja-JP" altLang="en-US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：</a:t>
            </a:r>
            <a:endParaRPr lang="en-US" altLang="ja-JP" sz="2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801688" indent="-801688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2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801688" indent="-801688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応用製品例：</a:t>
            </a:r>
            <a:endParaRPr lang="en-US" altLang="ja-JP" sz="2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2052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テーマ">
  <a:themeElements>
    <a:clrScheme name="Office 2013 - 2022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4904</TotalTime>
  <Words>87</Words>
  <Application>Microsoft Office PowerPoint</Application>
  <PresentationFormat>画面に合わせる (4:3)</PresentationFormat>
  <Paragraphs>28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Arial</vt:lpstr>
      <vt:lpstr>Calibri</vt:lpstr>
      <vt:lpstr>Calibri Light</vt:lpstr>
      <vt:lpstr>Office 2013 - 2022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櫻井和徳</dc:creator>
  <cp:lastModifiedBy>NICE櫻井和徳</cp:lastModifiedBy>
  <cp:revision>277</cp:revision>
  <cp:lastPrinted>2021-02-01T02:30:10Z</cp:lastPrinted>
  <dcterms:created xsi:type="dcterms:W3CDTF">2021-01-23T10:58:41Z</dcterms:created>
  <dcterms:modified xsi:type="dcterms:W3CDTF">2024-01-15T00:14:45Z</dcterms:modified>
</cp:coreProperties>
</file>