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63" r:id="rId1"/>
  </p:sldMasterIdLst>
  <p:notesMasterIdLst>
    <p:notesMasterId r:id="rId4"/>
  </p:notesMasterIdLst>
  <p:sldIdLst>
    <p:sldId id="259" r:id="rId2"/>
    <p:sldId id="257" r:id="rId3"/>
  </p:sldIdLst>
  <p:sldSz cx="7775575" cy="10907713"/>
  <p:notesSz cx="6807200" cy="9939338"/>
  <p:defaultTextStyle>
    <a:defPPr>
      <a:defRPr lang="ja-JP"/>
    </a:defPPr>
    <a:lvl1pPr marL="0" algn="l" defTabSz="1019007" rtl="0" eaLnBrk="1" latinLnBrk="0" hangingPunct="1">
      <a:defRPr kumimoji="1" sz="2006" kern="1200">
        <a:solidFill>
          <a:schemeClr val="tx1"/>
        </a:solidFill>
        <a:latin typeface="+mn-lt"/>
        <a:ea typeface="+mn-ea"/>
        <a:cs typeface="+mn-cs"/>
      </a:defRPr>
    </a:lvl1pPr>
    <a:lvl2pPr marL="509504" algn="l" defTabSz="1019007" rtl="0" eaLnBrk="1" latinLnBrk="0" hangingPunct="1">
      <a:defRPr kumimoji="1" sz="2006" kern="1200">
        <a:solidFill>
          <a:schemeClr val="tx1"/>
        </a:solidFill>
        <a:latin typeface="+mn-lt"/>
        <a:ea typeface="+mn-ea"/>
        <a:cs typeface="+mn-cs"/>
      </a:defRPr>
    </a:lvl2pPr>
    <a:lvl3pPr marL="1019007" algn="l" defTabSz="1019007" rtl="0" eaLnBrk="1" latinLnBrk="0" hangingPunct="1">
      <a:defRPr kumimoji="1" sz="2006" kern="1200">
        <a:solidFill>
          <a:schemeClr val="tx1"/>
        </a:solidFill>
        <a:latin typeface="+mn-lt"/>
        <a:ea typeface="+mn-ea"/>
        <a:cs typeface="+mn-cs"/>
      </a:defRPr>
    </a:lvl3pPr>
    <a:lvl4pPr marL="1528511" algn="l" defTabSz="1019007" rtl="0" eaLnBrk="1" latinLnBrk="0" hangingPunct="1">
      <a:defRPr kumimoji="1" sz="2006" kern="1200">
        <a:solidFill>
          <a:schemeClr val="tx1"/>
        </a:solidFill>
        <a:latin typeface="+mn-lt"/>
        <a:ea typeface="+mn-ea"/>
        <a:cs typeface="+mn-cs"/>
      </a:defRPr>
    </a:lvl4pPr>
    <a:lvl5pPr marL="2038015" algn="l" defTabSz="1019007" rtl="0" eaLnBrk="1" latinLnBrk="0" hangingPunct="1">
      <a:defRPr kumimoji="1" sz="2006" kern="1200">
        <a:solidFill>
          <a:schemeClr val="tx1"/>
        </a:solidFill>
        <a:latin typeface="+mn-lt"/>
        <a:ea typeface="+mn-ea"/>
        <a:cs typeface="+mn-cs"/>
      </a:defRPr>
    </a:lvl5pPr>
    <a:lvl6pPr marL="2547518" algn="l" defTabSz="1019007" rtl="0" eaLnBrk="1" latinLnBrk="0" hangingPunct="1">
      <a:defRPr kumimoji="1" sz="2006" kern="1200">
        <a:solidFill>
          <a:schemeClr val="tx1"/>
        </a:solidFill>
        <a:latin typeface="+mn-lt"/>
        <a:ea typeface="+mn-ea"/>
        <a:cs typeface="+mn-cs"/>
      </a:defRPr>
    </a:lvl6pPr>
    <a:lvl7pPr marL="3057022" algn="l" defTabSz="1019007" rtl="0" eaLnBrk="1" latinLnBrk="0" hangingPunct="1">
      <a:defRPr kumimoji="1" sz="2006" kern="1200">
        <a:solidFill>
          <a:schemeClr val="tx1"/>
        </a:solidFill>
        <a:latin typeface="+mn-lt"/>
        <a:ea typeface="+mn-ea"/>
        <a:cs typeface="+mn-cs"/>
      </a:defRPr>
    </a:lvl7pPr>
    <a:lvl8pPr marL="3566526" algn="l" defTabSz="1019007" rtl="0" eaLnBrk="1" latinLnBrk="0" hangingPunct="1">
      <a:defRPr kumimoji="1" sz="2006" kern="1200">
        <a:solidFill>
          <a:schemeClr val="tx1"/>
        </a:solidFill>
        <a:latin typeface="+mn-lt"/>
        <a:ea typeface="+mn-ea"/>
        <a:cs typeface="+mn-cs"/>
      </a:defRPr>
    </a:lvl8pPr>
    <a:lvl9pPr marL="4076029" algn="l" defTabSz="1019007" rtl="0" eaLnBrk="1" latinLnBrk="0" hangingPunct="1">
      <a:defRPr kumimoji="1" sz="2006"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435">
          <p15:clr>
            <a:srgbClr val="A4A3A4"/>
          </p15:clr>
        </p15:guide>
        <p15:guide id="2" pos="2449">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1FFC1"/>
    <a:srgbClr val="66FF66"/>
    <a:srgbClr val="CCFFCC"/>
    <a:srgbClr val="FF3B3B"/>
    <a:srgbClr val="FF5050"/>
    <a:srgbClr val="EA6B14"/>
    <a:srgbClr val="EB701D"/>
    <a:srgbClr val="2C451B"/>
    <a:srgbClr val="A50021"/>
    <a:srgbClr val="CC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p:scale>
          <a:sx n="81" d="100"/>
          <a:sy n="81" d="100"/>
        </p:scale>
        <p:origin x="1877" y="62"/>
      </p:cViewPr>
      <p:guideLst>
        <p:guide orient="horz" pos="3435"/>
        <p:guide pos="2449"/>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viewProps" Target="viewProps.xml"/><Relationship Id="rId5" Type="http://schemas.openxmlformats.org/officeDocument/2006/relationships/presProps" Target="presProps.xml"/><Relationship Id="rId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1" y="0"/>
            <a:ext cx="2949786" cy="498693"/>
          </a:xfrm>
          <a:prstGeom prst="rect">
            <a:avLst/>
          </a:prstGeom>
        </p:spPr>
        <p:txBody>
          <a:bodyPr vert="horz" lIns="91586" tIns="45793" rIns="91586" bIns="45793" rtlCol="0"/>
          <a:lstStyle>
            <a:lvl1pPr algn="l">
              <a:defRPr sz="1200"/>
            </a:lvl1pPr>
          </a:lstStyle>
          <a:p>
            <a:endParaRPr kumimoji="1" lang="ja-JP" altLang="en-US"/>
          </a:p>
        </p:txBody>
      </p:sp>
      <p:sp>
        <p:nvSpPr>
          <p:cNvPr id="3" name="日付プレースホルダー 2"/>
          <p:cNvSpPr>
            <a:spLocks noGrp="1"/>
          </p:cNvSpPr>
          <p:nvPr>
            <p:ph type="dt" idx="1"/>
          </p:nvPr>
        </p:nvSpPr>
        <p:spPr>
          <a:xfrm>
            <a:off x="3855839" y="0"/>
            <a:ext cx="2949786" cy="498693"/>
          </a:xfrm>
          <a:prstGeom prst="rect">
            <a:avLst/>
          </a:prstGeom>
        </p:spPr>
        <p:txBody>
          <a:bodyPr vert="horz" lIns="91586" tIns="45793" rIns="91586" bIns="45793" rtlCol="0"/>
          <a:lstStyle>
            <a:lvl1pPr algn="r">
              <a:defRPr sz="1200"/>
            </a:lvl1pPr>
          </a:lstStyle>
          <a:p>
            <a:fld id="{70F99883-74AE-4A2C-81B7-5B86A08198C0}" type="datetimeFigureOut">
              <a:rPr kumimoji="1" lang="ja-JP" altLang="en-US" smtClean="0"/>
              <a:t>2024/1/16</a:t>
            </a:fld>
            <a:endParaRPr kumimoji="1" lang="ja-JP" altLang="en-US"/>
          </a:p>
        </p:txBody>
      </p:sp>
      <p:sp>
        <p:nvSpPr>
          <p:cNvPr id="4" name="スライド イメージ プレースホルダー 3"/>
          <p:cNvSpPr>
            <a:spLocks noGrp="1" noRot="1" noChangeAspect="1"/>
          </p:cNvSpPr>
          <p:nvPr>
            <p:ph type="sldImg" idx="2"/>
          </p:nvPr>
        </p:nvSpPr>
        <p:spPr>
          <a:xfrm>
            <a:off x="2208213" y="1241425"/>
            <a:ext cx="2390775" cy="3355975"/>
          </a:xfrm>
          <a:prstGeom prst="rect">
            <a:avLst/>
          </a:prstGeom>
          <a:noFill/>
          <a:ln w="12700">
            <a:solidFill>
              <a:prstClr val="black"/>
            </a:solidFill>
          </a:ln>
        </p:spPr>
        <p:txBody>
          <a:bodyPr vert="horz" lIns="91586" tIns="45793" rIns="91586" bIns="45793" rtlCol="0" anchor="ctr"/>
          <a:lstStyle/>
          <a:p>
            <a:endParaRPr lang="ja-JP" altLang="en-US"/>
          </a:p>
        </p:txBody>
      </p:sp>
      <p:sp>
        <p:nvSpPr>
          <p:cNvPr id="5" name="ノート プレースホルダー 4"/>
          <p:cNvSpPr>
            <a:spLocks noGrp="1"/>
          </p:cNvSpPr>
          <p:nvPr>
            <p:ph type="body" sz="quarter" idx="3"/>
          </p:nvPr>
        </p:nvSpPr>
        <p:spPr>
          <a:xfrm>
            <a:off x="680720" y="4783307"/>
            <a:ext cx="5445760" cy="3913614"/>
          </a:xfrm>
          <a:prstGeom prst="rect">
            <a:avLst/>
          </a:prstGeom>
        </p:spPr>
        <p:txBody>
          <a:bodyPr vert="horz" lIns="91586" tIns="45793" rIns="91586" bIns="45793"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1" y="9440648"/>
            <a:ext cx="2949786" cy="498692"/>
          </a:xfrm>
          <a:prstGeom prst="rect">
            <a:avLst/>
          </a:prstGeom>
        </p:spPr>
        <p:txBody>
          <a:bodyPr vert="horz" lIns="91586" tIns="45793" rIns="91586" bIns="45793"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55839" y="9440648"/>
            <a:ext cx="2949786" cy="498692"/>
          </a:xfrm>
          <a:prstGeom prst="rect">
            <a:avLst/>
          </a:prstGeom>
        </p:spPr>
        <p:txBody>
          <a:bodyPr vert="horz" lIns="91586" tIns="45793" rIns="91586" bIns="45793" rtlCol="0" anchor="b"/>
          <a:lstStyle>
            <a:lvl1pPr algn="r">
              <a:defRPr sz="1200"/>
            </a:lvl1pPr>
          </a:lstStyle>
          <a:p>
            <a:fld id="{ACD93CC5-A9B8-46A1-B8C3-70AA73E05DA2}" type="slidenum">
              <a:rPr kumimoji="1" lang="ja-JP" altLang="en-US" smtClean="0"/>
              <a:t>‹#›</a:t>
            </a:fld>
            <a:endParaRPr kumimoji="1" lang="ja-JP" altLang="en-US"/>
          </a:p>
        </p:txBody>
      </p:sp>
    </p:spTree>
    <p:extLst>
      <p:ext uri="{BB962C8B-B14F-4D97-AF65-F5344CB8AC3E}">
        <p14:creationId xmlns:p14="http://schemas.microsoft.com/office/powerpoint/2010/main" val="3670022972"/>
      </p:ext>
    </p:extLst>
  </p:cSld>
  <p:clrMap bg1="lt1" tx1="dk1" bg2="lt2" tx2="dk2" accent1="accent1" accent2="accent2" accent3="accent3" accent4="accent4" accent5="accent5" accent6="accent6" hlink="hlink" folHlink="folHlink"/>
  <p:notesStyle>
    <a:lvl1pPr marL="0" algn="l" defTabSz="1019007" rtl="0" eaLnBrk="1" latinLnBrk="0" hangingPunct="1">
      <a:defRPr kumimoji="1" sz="1337" kern="1200">
        <a:solidFill>
          <a:schemeClr val="tx1"/>
        </a:solidFill>
        <a:latin typeface="+mn-lt"/>
        <a:ea typeface="+mn-ea"/>
        <a:cs typeface="+mn-cs"/>
      </a:defRPr>
    </a:lvl1pPr>
    <a:lvl2pPr marL="509504" algn="l" defTabSz="1019007" rtl="0" eaLnBrk="1" latinLnBrk="0" hangingPunct="1">
      <a:defRPr kumimoji="1" sz="1337" kern="1200">
        <a:solidFill>
          <a:schemeClr val="tx1"/>
        </a:solidFill>
        <a:latin typeface="+mn-lt"/>
        <a:ea typeface="+mn-ea"/>
        <a:cs typeface="+mn-cs"/>
      </a:defRPr>
    </a:lvl2pPr>
    <a:lvl3pPr marL="1019007" algn="l" defTabSz="1019007" rtl="0" eaLnBrk="1" latinLnBrk="0" hangingPunct="1">
      <a:defRPr kumimoji="1" sz="1337" kern="1200">
        <a:solidFill>
          <a:schemeClr val="tx1"/>
        </a:solidFill>
        <a:latin typeface="+mn-lt"/>
        <a:ea typeface="+mn-ea"/>
        <a:cs typeface="+mn-cs"/>
      </a:defRPr>
    </a:lvl3pPr>
    <a:lvl4pPr marL="1528511" algn="l" defTabSz="1019007" rtl="0" eaLnBrk="1" latinLnBrk="0" hangingPunct="1">
      <a:defRPr kumimoji="1" sz="1337" kern="1200">
        <a:solidFill>
          <a:schemeClr val="tx1"/>
        </a:solidFill>
        <a:latin typeface="+mn-lt"/>
        <a:ea typeface="+mn-ea"/>
        <a:cs typeface="+mn-cs"/>
      </a:defRPr>
    </a:lvl4pPr>
    <a:lvl5pPr marL="2038015" algn="l" defTabSz="1019007" rtl="0" eaLnBrk="1" latinLnBrk="0" hangingPunct="1">
      <a:defRPr kumimoji="1" sz="1337" kern="1200">
        <a:solidFill>
          <a:schemeClr val="tx1"/>
        </a:solidFill>
        <a:latin typeface="+mn-lt"/>
        <a:ea typeface="+mn-ea"/>
        <a:cs typeface="+mn-cs"/>
      </a:defRPr>
    </a:lvl5pPr>
    <a:lvl6pPr marL="2547518" algn="l" defTabSz="1019007" rtl="0" eaLnBrk="1" latinLnBrk="0" hangingPunct="1">
      <a:defRPr kumimoji="1" sz="1337" kern="1200">
        <a:solidFill>
          <a:schemeClr val="tx1"/>
        </a:solidFill>
        <a:latin typeface="+mn-lt"/>
        <a:ea typeface="+mn-ea"/>
        <a:cs typeface="+mn-cs"/>
      </a:defRPr>
    </a:lvl6pPr>
    <a:lvl7pPr marL="3057022" algn="l" defTabSz="1019007" rtl="0" eaLnBrk="1" latinLnBrk="0" hangingPunct="1">
      <a:defRPr kumimoji="1" sz="1337" kern="1200">
        <a:solidFill>
          <a:schemeClr val="tx1"/>
        </a:solidFill>
        <a:latin typeface="+mn-lt"/>
        <a:ea typeface="+mn-ea"/>
        <a:cs typeface="+mn-cs"/>
      </a:defRPr>
    </a:lvl7pPr>
    <a:lvl8pPr marL="3566526" algn="l" defTabSz="1019007" rtl="0" eaLnBrk="1" latinLnBrk="0" hangingPunct="1">
      <a:defRPr kumimoji="1" sz="1337" kern="1200">
        <a:solidFill>
          <a:schemeClr val="tx1"/>
        </a:solidFill>
        <a:latin typeface="+mn-lt"/>
        <a:ea typeface="+mn-ea"/>
        <a:cs typeface="+mn-cs"/>
      </a:defRPr>
    </a:lvl8pPr>
    <a:lvl9pPr marL="4076029" algn="l" defTabSz="1019007" rtl="0" eaLnBrk="1" latinLnBrk="0" hangingPunct="1">
      <a:defRPr kumimoji="1" sz="1337"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716BBE7D-0E2A-4EA7-A6DD-45476DEE2294}" type="slidenum">
              <a:rPr kumimoji="1" lang="ja-JP" altLang="en-US" smtClean="0"/>
              <a:t>2</a:t>
            </a:fld>
            <a:endParaRPr kumimoji="1" lang="ja-JP" altLang="en-US"/>
          </a:p>
        </p:txBody>
      </p:sp>
    </p:spTree>
    <p:extLst>
      <p:ext uri="{BB962C8B-B14F-4D97-AF65-F5344CB8AC3E}">
        <p14:creationId xmlns:p14="http://schemas.microsoft.com/office/powerpoint/2010/main" val="217424804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583168" y="1785129"/>
            <a:ext cx="6609239" cy="3797500"/>
          </a:xfrm>
        </p:spPr>
        <p:txBody>
          <a:bodyPr anchor="b"/>
          <a:lstStyle>
            <a:lvl1pPr algn="ctr">
              <a:defRPr sz="5102"/>
            </a:lvl1pPr>
          </a:lstStyle>
          <a:p>
            <a:r>
              <a:rPr lang="ja-JP" altLang="en-US"/>
              <a:t>マスター タイトルの書式設定</a:t>
            </a:r>
            <a:endParaRPr lang="en-US" dirty="0"/>
          </a:p>
        </p:txBody>
      </p:sp>
      <p:sp>
        <p:nvSpPr>
          <p:cNvPr id="3" name="Subtitle 2"/>
          <p:cNvSpPr>
            <a:spLocks noGrp="1"/>
          </p:cNvSpPr>
          <p:nvPr>
            <p:ph type="subTitle" idx="1"/>
          </p:nvPr>
        </p:nvSpPr>
        <p:spPr>
          <a:xfrm>
            <a:off x="971947" y="5729075"/>
            <a:ext cx="5831681" cy="2633505"/>
          </a:xfrm>
        </p:spPr>
        <p:txBody>
          <a:bodyPr/>
          <a:lstStyle>
            <a:lvl1pPr marL="0" indent="0" algn="ctr">
              <a:buNone/>
              <a:defRPr sz="2041"/>
            </a:lvl1pPr>
            <a:lvl2pPr marL="388757" indent="0" algn="ctr">
              <a:buNone/>
              <a:defRPr sz="1701"/>
            </a:lvl2pPr>
            <a:lvl3pPr marL="777514" indent="0" algn="ctr">
              <a:buNone/>
              <a:defRPr sz="1531"/>
            </a:lvl3pPr>
            <a:lvl4pPr marL="1166271" indent="0" algn="ctr">
              <a:buNone/>
              <a:defRPr sz="1360"/>
            </a:lvl4pPr>
            <a:lvl5pPr marL="1555029" indent="0" algn="ctr">
              <a:buNone/>
              <a:defRPr sz="1360"/>
            </a:lvl5pPr>
            <a:lvl6pPr marL="1943786" indent="0" algn="ctr">
              <a:buNone/>
              <a:defRPr sz="1360"/>
            </a:lvl6pPr>
            <a:lvl7pPr marL="2332543" indent="0" algn="ctr">
              <a:buNone/>
              <a:defRPr sz="1360"/>
            </a:lvl7pPr>
            <a:lvl8pPr marL="2721300" indent="0" algn="ctr">
              <a:buNone/>
              <a:defRPr sz="1360"/>
            </a:lvl8pPr>
            <a:lvl9pPr marL="3110057" indent="0" algn="ctr">
              <a:buNone/>
              <a:defRPr sz="136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smtClean="0"/>
              <a:t>1/16/2024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5158712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smtClean="0"/>
              <a:t>1/16/2024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45517286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564396" y="580735"/>
            <a:ext cx="1676608" cy="9243783"/>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534571" y="580735"/>
            <a:ext cx="4932630" cy="9243783"/>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smtClean="0"/>
              <a:t>1/16/2024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4482933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タイトル スライド">
    <p:spTree>
      <p:nvGrpSpPr>
        <p:cNvPr id="1" name=""/>
        <p:cNvGrpSpPr/>
        <p:nvPr/>
      </p:nvGrpSpPr>
      <p:grpSpPr>
        <a:xfrm>
          <a:off x="0" y="0"/>
          <a:ext cx="0" cy="0"/>
          <a:chOff x="0" y="0"/>
          <a:chExt cx="0" cy="0"/>
        </a:xfrm>
      </p:grpSpPr>
    </p:spTree>
    <p:extLst>
      <p:ext uri="{BB962C8B-B14F-4D97-AF65-F5344CB8AC3E}">
        <p14:creationId xmlns:p14="http://schemas.microsoft.com/office/powerpoint/2010/main" val="3400714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smtClean="0"/>
              <a:t>1/16/2024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23048801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530522" y="2719357"/>
            <a:ext cx="6706433" cy="4537305"/>
          </a:xfrm>
        </p:spPr>
        <p:txBody>
          <a:bodyPr anchor="b"/>
          <a:lstStyle>
            <a:lvl1pPr>
              <a:defRPr sz="5102"/>
            </a:lvl1pPr>
          </a:lstStyle>
          <a:p>
            <a:r>
              <a:rPr lang="ja-JP" altLang="en-US"/>
              <a:t>マスター タイトルの書式設定</a:t>
            </a:r>
            <a:endParaRPr lang="en-US" dirty="0"/>
          </a:p>
        </p:txBody>
      </p:sp>
      <p:sp>
        <p:nvSpPr>
          <p:cNvPr id="3" name="Text Placeholder 2"/>
          <p:cNvSpPr>
            <a:spLocks noGrp="1"/>
          </p:cNvSpPr>
          <p:nvPr>
            <p:ph type="body" idx="1"/>
          </p:nvPr>
        </p:nvSpPr>
        <p:spPr>
          <a:xfrm>
            <a:off x="530522" y="7299586"/>
            <a:ext cx="6706433" cy="2386061"/>
          </a:xfrm>
        </p:spPr>
        <p:txBody>
          <a:bodyPr/>
          <a:lstStyle>
            <a:lvl1pPr marL="0" indent="0">
              <a:buNone/>
              <a:defRPr sz="2041">
                <a:solidFill>
                  <a:schemeClr val="tx1"/>
                </a:solidFill>
              </a:defRPr>
            </a:lvl1pPr>
            <a:lvl2pPr marL="388757" indent="0">
              <a:buNone/>
              <a:defRPr sz="1701">
                <a:solidFill>
                  <a:schemeClr val="tx1">
                    <a:tint val="75000"/>
                  </a:schemeClr>
                </a:solidFill>
              </a:defRPr>
            </a:lvl2pPr>
            <a:lvl3pPr marL="777514" indent="0">
              <a:buNone/>
              <a:defRPr sz="1531">
                <a:solidFill>
                  <a:schemeClr val="tx1">
                    <a:tint val="75000"/>
                  </a:schemeClr>
                </a:solidFill>
              </a:defRPr>
            </a:lvl3pPr>
            <a:lvl4pPr marL="1166271" indent="0">
              <a:buNone/>
              <a:defRPr sz="1360">
                <a:solidFill>
                  <a:schemeClr val="tx1">
                    <a:tint val="75000"/>
                  </a:schemeClr>
                </a:solidFill>
              </a:defRPr>
            </a:lvl4pPr>
            <a:lvl5pPr marL="1555029" indent="0">
              <a:buNone/>
              <a:defRPr sz="1360">
                <a:solidFill>
                  <a:schemeClr val="tx1">
                    <a:tint val="75000"/>
                  </a:schemeClr>
                </a:solidFill>
              </a:defRPr>
            </a:lvl5pPr>
            <a:lvl6pPr marL="1943786" indent="0">
              <a:buNone/>
              <a:defRPr sz="1360">
                <a:solidFill>
                  <a:schemeClr val="tx1">
                    <a:tint val="75000"/>
                  </a:schemeClr>
                </a:solidFill>
              </a:defRPr>
            </a:lvl6pPr>
            <a:lvl7pPr marL="2332543" indent="0">
              <a:buNone/>
              <a:defRPr sz="1360">
                <a:solidFill>
                  <a:schemeClr val="tx1">
                    <a:tint val="75000"/>
                  </a:schemeClr>
                </a:solidFill>
              </a:defRPr>
            </a:lvl7pPr>
            <a:lvl8pPr marL="2721300" indent="0">
              <a:buNone/>
              <a:defRPr sz="1360">
                <a:solidFill>
                  <a:schemeClr val="tx1">
                    <a:tint val="75000"/>
                  </a:schemeClr>
                </a:solidFill>
              </a:defRPr>
            </a:lvl8pPr>
            <a:lvl9pPr marL="3110057" indent="0">
              <a:buNone/>
              <a:defRPr sz="136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C764DE79-268F-4C1A-8933-263129D2AF90}" type="datetimeFigureOut">
              <a:rPr lang="en-US" smtClean="0"/>
              <a:t>1/16/2024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150144041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534571" y="2903673"/>
            <a:ext cx="3304619" cy="6920844"/>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3936385" y="2903673"/>
            <a:ext cx="3304619" cy="6920844"/>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C764DE79-268F-4C1A-8933-263129D2AF90}" type="datetimeFigureOut">
              <a:rPr lang="en-US" smtClean="0"/>
              <a:t>1/16/2024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267521503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535584" y="580737"/>
            <a:ext cx="6706433" cy="2108320"/>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535584" y="2673905"/>
            <a:ext cx="3289432" cy="1310440"/>
          </a:xfrm>
        </p:spPr>
        <p:txBody>
          <a:bodyPr anchor="b"/>
          <a:lstStyle>
            <a:lvl1pPr marL="0" indent="0">
              <a:buNone/>
              <a:defRPr sz="2041" b="1"/>
            </a:lvl1pPr>
            <a:lvl2pPr marL="388757" indent="0">
              <a:buNone/>
              <a:defRPr sz="1701" b="1"/>
            </a:lvl2pPr>
            <a:lvl3pPr marL="777514" indent="0">
              <a:buNone/>
              <a:defRPr sz="1531" b="1"/>
            </a:lvl3pPr>
            <a:lvl4pPr marL="1166271" indent="0">
              <a:buNone/>
              <a:defRPr sz="1360" b="1"/>
            </a:lvl4pPr>
            <a:lvl5pPr marL="1555029" indent="0">
              <a:buNone/>
              <a:defRPr sz="1360" b="1"/>
            </a:lvl5pPr>
            <a:lvl6pPr marL="1943786" indent="0">
              <a:buNone/>
              <a:defRPr sz="1360" b="1"/>
            </a:lvl6pPr>
            <a:lvl7pPr marL="2332543" indent="0">
              <a:buNone/>
              <a:defRPr sz="1360" b="1"/>
            </a:lvl7pPr>
            <a:lvl8pPr marL="2721300" indent="0">
              <a:buNone/>
              <a:defRPr sz="1360" b="1"/>
            </a:lvl8pPr>
            <a:lvl9pPr marL="3110057" indent="0">
              <a:buNone/>
              <a:defRPr sz="1360" b="1"/>
            </a:lvl9pPr>
          </a:lstStyle>
          <a:p>
            <a:pPr lvl="0"/>
            <a:r>
              <a:rPr lang="ja-JP" altLang="en-US"/>
              <a:t>マスター テキストの書式設定</a:t>
            </a:r>
          </a:p>
        </p:txBody>
      </p:sp>
      <p:sp>
        <p:nvSpPr>
          <p:cNvPr id="4" name="Content Placeholder 3"/>
          <p:cNvSpPr>
            <a:spLocks noGrp="1"/>
          </p:cNvSpPr>
          <p:nvPr>
            <p:ph sz="half" idx="2"/>
          </p:nvPr>
        </p:nvSpPr>
        <p:spPr>
          <a:xfrm>
            <a:off x="535584" y="3984345"/>
            <a:ext cx="3289432" cy="5860372"/>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3936385" y="2673905"/>
            <a:ext cx="3305632" cy="1310440"/>
          </a:xfrm>
        </p:spPr>
        <p:txBody>
          <a:bodyPr anchor="b"/>
          <a:lstStyle>
            <a:lvl1pPr marL="0" indent="0">
              <a:buNone/>
              <a:defRPr sz="2041" b="1"/>
            </a:lvl1pPr>
            <a:lvl2pPr marL="388757" indent="0">
              <a:buNone/>
              <a:defRPr sz="1701" b="1"/>
            </a:lvl2pPr>
            <a:lvl3pPr marL="777514" indent="0">
              <a:buNone/>
              <a:defRPr sz="1531" b="1"/>
            </a:lvl3pPr>
            <a:lvl4pPr marL="1166271" indent="0">
              <a:buNone/>
              <a:defRPr sz="1360" b="1"/>
            </a:lvl4pPr>
            <a:lvl5pPr marL="1555029" indent="0">
              <a:buNone/>
              <a:defRPr sz="1360" b="1"/>
            </a:lvl5pPr>
            <a:lvl6pPr marL="1943786" indent="0">
              <a:buNone/>
              <a:defRPr sz="1360" b="1"/>
            </a:lvl6pPr>
            <a:lvl7pPr marL="2332543" indent="0">
              <a:buNone/>
              <a:defRPr sz="1360" b="1"/>
            </a:lvl7pPr>
            <a:lvl8pPr marL="2721300" indent="0">
              <a:buNone/>
              <a:defRPr sz="1360" b="1"/>
            </a:lvl8pPr>
            <a:lvl9pPr marL="3110057" indent="0">
              <a:buNone/>
              <a:defRPr sz="1360" b="1"/>
            </a:lvl9pPr>
          </a:lstStyle>
          <a:p>
            <a:pPr lvl="0"/>
            <a:r>
              <a:rPr lang="ja-JP" altLang="en-US"/>
              <a:t>マスター テキストの書式設定</a:t>
            </a:r>
          </a:p>
        </p:txBody>
      </p:sp>
      <p:sp>
        <p:nvSpPr>
          <p:cNvPr id="6" name="Content Placeholder 5"/>
          <p:cNvSpPr>
            <a:spLocks noGrp="1"/>
          </p:cNvSpPr>
          <p:nvPr>
            <p:ph sz="quarter" idx="4"/>
          </p:nvPr>
        </p:nvSpPr>
        <p:spPr>
          <a:xfrm>
            <a:off x="3936385" y="3984345"/>
            <a:ext cx="3305632" cy="5860372"/>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C764DE79-268F-4C1A-8933-263129D2AF90}" type="datetimeFigureOut">
              <a:rPr lang="en-US" smtClean="0"/>
              <a:t>1/16/2024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360126666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C764DE79-268F-4C1A-8933-263129D2AF90}" type="datetimeFigureOut">
              <a:rPr lang="en-US" smtClean="0"/>
              <a:t>1/16/2024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152599254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764DE79-268F-4C1A-8933-263129D2AF90}" type="datetimeFigureOut">
              <a:rPr lang="en-US" smtClean="0"/>
              <a:t>1/16/2024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16137925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535584" y="727181"/>
            <a:ext cx="2507825" cy="2545133"/>
          </a:xfrm>
        </p:spPr>
        <p:txBody>
          <a:bodyPr anchor="b"/>
          <a:lstStyle>
            <a:lvl1pPr>
              <a:defRPr sz="2721"/>
            </a:lvl1pPr>
          </a:lstStyle>
          <a:p>
            <a:r>
              <a:rPr lang="ja-JP" altLang="en-US"/>
              <a:t>マスター タイトルの書式設定</a:t>
            </a:r>
            <a:endParaRPr lang="en-US" dirty="0"/>
          </a:p>
        </p:txBody>
      </p:sp>
      <p:sp>
        <p:nvSpPr>
          <p:cNvPr id="3" name="Content Placeholder 2"/>
          <p:cNvSpPr>
            <a:spLocks noGrp="1"/>
          </p:cNvSpPr>
          <p:nvPr>
            <p:ph idx="1"/>
          </p:nvPr>
        </p:nvSpPr>
        <p:spPr>
          <a:xfrm>
            <a:off x="3305632" y="1570511"/>
            <a:ext cx="3936385" cy="7751546"/>
          </a:xfrm>
        </p:spPr>
        <p:txBody>
          <a:bodyPr/>
          <a:lstStyle>
            <a:lvl1pPr>
              <a:defRPr sz="2721"/>
            </a:lvl1pPr>
            <a:lvl2pPr>
              <a:defRPr sz="2381"/>
            </a:lvl2pPr>
            <a:lvl3pPr>
              <a:defRPr sz="2041"/>
            </a:lvl3pPr>
            <a:lvl4pPr>
              <a:defRPr sz="1701"/>
            </a:lvl4pPr>
            <a:lvl5pPr>
              <a:defRPr sz="1701"/>
            </a:lvl5pPr>
            <a:lvl6pPr>
              <a:defRPr sz="1701"/>
            </a:lvl6pPr>
            <a:lvl7pPr>
              <a:defRPr sz="1701"/>
            </a:lvl7pPr>
            <a:lvl8pPr>
              <a:defRPr sz="1701"/>
            </a:lvl8pPr>
            <a:lvl9pPr>
              <a:defRPr sz="1701"/>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535584" y="3272314"/>
            <a:ext cx="2507825" cy="6062366"/>
          </a:xfrm>
        </p:spPr>
        <p:txBody>
          <a:bodyPr/>
          <a:lstStyle>
            <a:lvl1pPr marL="0" indent="0">
              <a:buNone/>
              <a:defRPr sz="1360"/>
            </a:lvl1pPr>
            <a:lvl2pPr marL="388757" indent="0">
              <a:buNone/>
              <a:defRPr sz="1190"/>
            </a:lvl2pPr>
            <a:lvl3pPr marL="777514" indent="0">
              <a:buNone/>
              <a:defRPr sz="1020"/>
            </a:lvl3pPr>
            <a:lvl4pPr marL="1166271" indent="0">
              <a:buNone/>
              <a:defRPr sz="850"/>
            </a:lvl4pPr>
            <a:lvl5pPr marL="1555029" indent="0">
              <a:buNone/>
              <a:defRPr sz="850"/>
            </a:lvl5pPr>
            <a:lvl6pPr marL="1943786" indent="0">
              <a:buNone/>
              <a:defRPr sz="850"/>
            </a:lvl6pPr>
            <a:lvl7pPr marL="2332543" indent="0">
              <a:buNone/>
              <a:defRPr sz="850"/>
            </a:lvl7pPr>
            <a:lvl8pPr marL="2721300" indent="0">
              <a:buNone/>
              <a:defRPr sz="850"/>
            </a:lvl8pPr>
            <a:lvl9pPr marL="3110057" indent="0">
              <a:buNone/>
              <a:defRPr sz="85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C764DE79-268F-4C1A-8933-263129D2AF90}" type="datetimeFigureOut">
              <a:rPr lang="en-US" smtClean="0"/>
              <a:t>1/16/2024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296902094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535584" y="727181"/>
            <a:ext cx="2507825" cy="2545133"/>
          </a:xfrm>
        </p:spPr>
        <p:txBody>
          <a:bodyPr anchor="b"/>
          <a:lstStyle>
            <a:lvl1pPr>
              <a:defRPr sz="2721"/>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3305632" y="1570511"/>
            <a:ext cx="3936385" cy="7751546"/>
          </a:xfrm>
        </p:spPr>
        <p:txBody>
          <a:bodyPr anchor="t"/>
          <a:lstStyle>
            <a:lvl1pPr marL="0" indent="0">
              <a:buNone/>
              <a:defRPr sz="2721"/>
            </a:lvl1pPr>
            <a:lvl2pPr marL="388757" indent="0">
              <a:buNone/>
              <a:defRPr sz="2381"/>
            </a:lvl2pPr>
            <a:lvl3pPr marL="777514" indent="0">
              <a:buNone/>
              <a:defRPr sz="2041"/>
            </a:lvl3pPr>
            <a:lvl4pPr marL="1166271" indent="0">
              <a:buNone/>
              <a:defRPr sz="1701"/>
            </a:lvl4pPr>
            <a:lvl5pPr marL="1555029" indent="0">
              <a:buNone/>
              <a:defRPr sz="1701"/>
            </a:lvl5pPr>
            <a:lvl6pPr marL="1943786" indent="0">
              <a:buNone/>
              <a:defRPr sz="1701"/>
            </a:lvl6pPr>
            <a:lvl7pPr marL="2332543" indent="0">
              <a:buNone/>
              <a:defRPr sz="1701"/>
            </a:lvl7pPr>
            <a:lvl8pPr marL="2721300" indent="0">
              <a:buNone/>
              <a:defRPr sz="1701"/>
            </a:lvl8pPr>
            <a:lvl9pPr marL="3110057" indent="0">
              <a:buNone/>
              <a:defRPr sz="1701"/>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535584" y="3272314"/>
            <a:ext cx="2507825" cy="6062366"/>
          </a:xfrm>
        </p:spPr>
        <p:txBody>
          <a:bodyPr/>
          <a:lstStyle>
            <a:lvl1pPr marL="0" indent="0">
              <a:buNone/>
              <a:defRPr sz="1360"/>
            </a:lvl1pPr>
            <a:lvl2pPr marL="388757" indent="0">
              <a:buNone/>
              <a:defRPr sz="1190"/>
            </a:lvl2pPr>
            <a:lvl3pPr marL="777514" indent="0">
              <a:buNone/>
              <a:defRPr sz="1020"/>
            </a:lvl3pPr>
            <a:lvl4pPr marL="1166271" indent="0">
              <a:buNone/>
              <a:defRPr sz="850"/>
            </a:lvl4pPr>
            <a:lvl5pPr marL="1555029" indent="0">
              <a:buNone/>
              <a:defRPr sz="850"/>
            </a:lvl5pPr>
            <a:lvl6pPr marL="1943786" indent="0">
              <a:buNone/>
              <a:defRPr sz="850"/>
            </a:lvl6pPr>
            <a:lvl7pPr marL="2332543" indent="0">
              <a:buNone/>
              <a:defRPr sz="850"/>
            </a:lvl7pPr>
            <a:lvl8pPr marL="2721300" indent="0">
              <a:buNone/>
              <a:defRPr sz="850"/>
            </a:lvl8pPr>
            <a:lvl9pPr marL="3110057" indent="0">
              <a:buNone/>
              <a:defRPr sz="85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C764DE79-268F-4C1A-8933-263129D2AF90}" type="datetimeFigureOut">
              <a:rPr lang="en-US" smtClean="0"/>
              <a:t>1/16/2024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284430901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34571" y="580737"/>
            <a:ext cx="6706433" cy="2108320"/>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534571" y="2903673"/>
            <a:ext cx="6706433" cy="6920844"/>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534571" y="10109836"/>
            <a:ext cx="1749504" cy="580735"/>
          </a:xfrm>
          <a:prstGeom prst="rect">
            <a:avLst/>
          </a:prstGeom>
        </p:spPr>
        <p:txBody>
          <a:bodyPr vert="horz" lIns="91440" tIns="45720" rIns="91440" bIns="45720" rtlCol="0" anchor="ctr"/>
          <a:lstStyle>
            <a:lvl1pPr algn="l">
              <a:defRPr sz="1020">
                <a:solidFill>
                  <a:schemeClr val="tx1">
                    <a:tint val="75000"/>
                  </a:schemeClr>
                </a:solidFill>
              </a:defRPr>
            </a:lvl1pPr>
          </a:lstStyle>
          <a:p>
            <a:fld id="{C764DE79-268F-4C1A-8933-263129D2AF90}" type="datetimeFigureOut">
              <a:rPr lang="en-US" smtClean="0"/>
              <a:t>1/16/2024</a:t>
            </a:fld>
            <a:endParaRPr lang="en-US" dirty="0"/>
          </a:p>
        </p:txBody>
      </p:sp>
      <p:sp>
        <p:nvSpPr>
          <p:cNvPr id="5" name="Footer Placeholder 4"/>
          <p:cNvSpPr>
            <a:spLocks noGrp="1"/>
          </p:cNvSpPr>
          <p:nvPr>
            <p:ph type="ftr" sz="quarter" idx="3"/>
          </p:nvPr>
        </p:nvSpPr>
        <p:spPr>
          <a:xfrm>
            <a:off x="2575659" y="10109836"/>
            <a:ext cx="2624257" cy="580735"/>
          </a:xfrm>
          <a:prstGeom prst="rect">
            <a:avLst/>
          </a:prstGeom>
        </p:spPr>
        <p:txBody>
          <a:bodyPr vert="horz" lIns="91440" tIns="45720" rIns="91440" bIns="45720" rtlCol="0" anchor="ctr"/>
          <a:lstStyle>
            <a:lvl1pPr algn="ctr">
              <a:defRPr sz="102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5491500" y="10109836"/>
            <a:ext cx="1749504" cy="580735"/>
          </a:xfrm>
          <a:prstGeom prst="rect">
            <a:avLst/>
          </a:prstGeom>
        </p:spPr>
        <p:txBody>
          <a:bodyPr vert="horz" lIns="91440" tIns="45720" rIns="91440" bIns="45720" rtlCol="0" anchor="ctr"/>
          <a:lstStyle>
            <a:lvl1pPr algn="r">
              <a:defRPr sz="1020">
                <a:solidFill>
                  <a:schemeClr val="tx1">
                    <a:tint val="75000"/>
                  </a:schemeClr>
                </a:solidFill>
              </a:defRPr>
            </a:lvl1pPr>
          </a:lstStyle>
          <a:p>
            <a:fld id="{48F63A3B-78C7-47BE-AE5E-E10140E04643}" type="slidenum">
              <a:rPr lang="en-US" smtClean="0"/>
              <a:t>‹#›</a:t>
            </a:fld>
            <a:endParaRPr lang="en-US" dirty="0"/>
          </a:p>
        </p:txBody>
      </p:sp>
    </p:spTree>
    <p:extLst>
      <p:ext uri="{BB962C8B-B14F-4D97-AF65-F5344CB8AC3E}">
        <p14:creationId xmlns:p14="http://schemas.microsoft.com/office/powerpoint/2010/main" val="178048878"/>
      </p:ext>
    </p:extLst>
  </p:cSld>
  <p:clrMap bg1="lt1" tx1="dk1" bg2="lt2" tx2="dk2" accent1="accent1" accent2="accent2" accent3="accent3" accent4="accent4" accent5="accent5" accent6="accent6" hlink="hlink" folHlink="folHlink"/>
  <p:sldLayoutIdLst>
    <p:sldLayoutId id="2147483664" r:id="rId1"/>
    <p:sldLayoutId id="2147483665" r:id="rId2"/>
    <p:sldLayoutId id="2147483666" r:id="rId3"/>
    <p:sldLayoutId id="2147483667" r:id="rId4"/>
    <p:sldLayoutId id="2147483668" r:id="rId5"/>
    <p:sldLayoutId id="2147483669" r:id="rId6"/>
    <p:sldLayoutId id="2147483670" r:id="rId7"/>
    <p:sldLayoutId id="2147483671" r:id="rId8"/>
    <p:sldLayoutId id="2147483672" r:id="rId9"/>
    <p:sldLayoutId id="2147483673" r:id="rId10"/>
    <p:sldLayoutId id="2147483674" r:id="rId11"/>
    <p:sldLayoutId id="2147483675" r:id="rId12"/>
  </p:sldLayoutIdLst>
  <p:txStyles>
    <p:titleStyle>
      <a:lvl1pPr algn="l" defTabSz="777514" rtl="0" eaLnBrk="1" latinLnBrk="0" hangingPunct="1">
        <a:lnSpc>
          <a:spcPct val="90000"/>
        </a:lnSpc>
        <a:spcBef>
          <a:spcPct val="0"/>
        </a:spcBef>
        <a:buNone/>
        <a:defRPr kumimoji="1" sz="3741" kern="1200">
          <a:solidFill>
            <a:schemeClr val="tx1"/>
          </a:solidFill>
          <a:latin typeface="+mj-lt"/>
          <a:ea typeface="+mj-ea"/>
          <a:cs typeface="+mj-cs"/>
        </a:defRPr>
      </a:lvl1pPr>
    </p:titleStyle>
    <p:bodyStyle>
      <a:lvl1pPr marL="194379" indent="-194379" algn="l" defTabSz="777514" rtl="0" eaLnBrk="1" latinLnBrk="0" hangingPunct="1">
        <a:lnSpc>
          <a:spcPct val="90000"/>
        </a:lnSpc>
        <a:spcBef>
          <a:spcPts val="850"/>
        </a:spcBef>
        <a:buFont typeface="Arial" panose="020B0604020202020204" pitchFamily="34" charset="0"/>
        <a:buChar char="•"/>
        <a:defRPr kumimoji="1" sz="2381" kern="1200">
          <a:solidFill>
            <a:schemeClr val="tx1"/>
          </a:solidFill>
          <a:latin typeface="+mn-lt"/>
          <a:ea typeface="+mn-ea"/>
          <a:cs typeface="+mn-cs"/>
        </a:defRPr>
      </a:lvl1pPr>
      <a:lvl2pPr marL="583136" indent="-194379" algn="l" defTabSz="777514" rtl="0" eaLnBrk="1" latinLnBrk="0" hangingPunct="1">
        <a:lnSpc>
          <a:spcPct val="90000"/>
        </a:lnSpc>
        <a:spcBef>
          <a:spcPts val="425"/>
        </a:spcBef>
        <a:buFont typeface="Arial" panose="020B0604020202020204" pitchFamily="34" charset="0"/>
        <a:buChar char="•"/>
        <a:defRPr kumimoji="1" sz="2041" kern="1200">
          <a:solidFill>
            <a:schemeClr val="tx1"/>
          </a:solidFill>
          <a:latin typeface="+mn-lt"/>
          <a:ea typeface="+mn-ea"/>
          <a:cs typeface="+mn-cs"/>
        </a:defRPr>
      </a:lvl2pPr>
      <a:lvl3pPr marL="971893" indent="-194379" algn="l" defTabSz="777514" rtl="0" eaLnBrk="1" latinLnBrk="0" hangingPunct="1">
        <a:lnSpc>
          <a:spcPct val="90000"/>
        </a:lnSpc>
        <a:spcBef>
          <a:spcPts val="425"/>
        </a:spcBef>
        <a:buFont typeface="Arial" panose="020B0604020202020204" pitchFamily="34" charset="0"/>
        <a:buChar char="•"/>
        <a:defRPr kumimoji="1" sz="1701" kern="1200">
          <a:solidFill>
            <a:schemeClr val="tx1"/>
          </a:solidFill>
          <a:latin typeface="+mn-lt"/>
          <a:ea typeface="+mn-ea"/>
          <a:cs typeface="+mn-cs"/>
        </a:defRPr>
      </a:lvl3pPr>
      <a:lvl4pPr marL="1360650" indent="-194379" algn="l" defTabSz="777514" rtl="0" eaLnBrk="1" latinLnBrk="0" hangingPunct="1">
        <a:lnSpc>
          <a:spcPct val="90000"/>
        </a:lnSpc>
        <a:spcBef>
          <a:spcPts val="425"/>
        </a:spcBef>
        <a:buFont typeface="Arial" panose="020B0604020202020204" pitchFamily="34" charset="0"/>
        <a:buChar char="•"/>
        <a:defRPr kumimoji="1" sz="1531" kern="1200">
          <a:solidFill>
            <a:schemeClr val="tx1"/>
          </a:solidFill>
          <a:latin typeface="+mn-lt"/>
          <a:ea typeface="+mn-ea"/>
          <a:cs typeface="+mn-cs"/>
        </a:defRPr>
      </a:lvl4pPr>
      <a:lvl5pPr marL="1749407" indent="-194379" algn="l" defTabSz="777514" rtl="0" eaLnBrk="1" latinLnBrk="0" hangingPunct="1">
        <a:lnSpc>
          <a:spcPct val="90000"/>
        </a:lnSpc>
        <a:spcBef>
          <a:spcPts val="425"/>
        </a:spcBef>
        <a:buFont typeface="Arial" panose="020B0604020202020204" pitchFamily="34" charset="0"/>
        <a:buChar char="•"/>
        <a:defRPr kumimoji="1" sz="1531" kern="1200">
          <a:solidFill>
            <a:schemeClr val="tx1"/>
          </a:solidFill>
          <a:latin typeface="+mn-lt"/>
          <a:ea typeface="+mn-ea"/>
          <a:cs typeface="+mn-cs"/>
        </a:defRPr>
      </a:lvl5pPr>
      <a:lvl6pPr marL="2138164" indent="-194379" algn="l" defTabSz="777514" rtl="0" eaLnBrk="1" latinLnBrk="0" hangingPunct="1">
        <a:lnSpc>
          <a:spcPct val="90000"/>
        </a:lnSpc>
        <a:spcBef>
          <a:spcPts val="425"/>
        </a:spcBef>
        <a:buFont typeface="Arial" panose="020B0604020202020204" pitchFamily="34" charset="0"/>
        <a:buChar char="•"/>
        <a:defRPr kumimoji="1" sz="1531" kern="1200">
          <a:solidFill>
            <a:schemeClr val="tx1"/>
          </a:solidFill>
          <a:latin typeface="+mn-lt"/>
          <a:ea typeface="+mn-ea"/>
          <a:cs typeface="+mn-cs"/>
        </a:defRPr>
      </a:lvl6pPr>
      <a:lvl7pPr marL="2526922" indent="-194379" algn="l" defTabSz="777514" rtl="0" eaLnBrk="1" latinLnBrk="0" hangingPunct="1">
        <a:lnSpc>
          <a:spcPct val="90000"/>
        </a:lnSpc>
        <a:spcBef>
          <a:spcPts val="425"/>
        </a:spcBef>
        <a:buFont typeface="Arial" panose="020B0604020202020204" pitchFamily="34" charset="0"/>
        <a:buChar char="•"/>
        <a:defRPr kumimoji="1" sz="1531" kern="1200">
          <a:solidFill>
            <a:schemeClr val="tx1"/>
          </a:solidFill>
          <a:latin typeface="+mn-lt"/>
          <a:ea typeface="+mn-ea"/>
          <a:cs typeface="+mn-cs"/>
        </a:defRPr>
      </a:lvl7pPr>
      <a:lvl8pPr marL="2915679" indent="-194379" algn="l" defTabSz="777514" rtl="0" eaLnBrk="1" latinLnBrk="0" hangingPunct="1">
        <a:lnSpc>
          <a:spcPct val="90000"/>
        </a:lnSpc>
        <a:spcBef>
          <a:spcPts val="425"/>
        </a:spcBef>
        <a:buFont typeface="Arial" panose="020B0604020202020204" pitchFamily="34" charset="0"/>
        <a:buChar char="•"/>
        <a:defRPr kumimoji="1" sz="1531" kern="1200">
          <a:solidFill>
            <a:schemeClr val="tx1"/>
          </a:solidFill>
          <a:latin typeface="+mn-lt"/>
          <a:ea typeface="+mn-ea"/>
          <a:cs typeface="+mn-cs"/>
        </a:defRPr>
      </a:lvl8pPr>
      <a:lvl9pPr marL="3304436" indent="-194379" algn="l" defTabSz="777514" rtl="0" eaLnBrk="1" latinLnBrk="0" hangingPunct="1">
        <a:lnSpc>
          <a:spcPct val="90000"/>
        </a:lnSpc>
        <a:spcBef>
          <a:spcPts val="425"/>
        </a:spcBef>
        <a:buFont typeface="Arial" panose="020B0604020202020204" pitchFamily="34" charset="0"/>
        <a:buChar char="•"/>
        <a:defRPr kumimoji="1" sz="1531" kern="1200">
          <a:solidFill>
            <a:schemeClr val="tx1"/>
          </a:solidFill>
          <a:latin typeface="+mn-lt"/>
          <a:ea typeface="+mn-ea"/>
          <a:cs typeface="+mn-cs"/>
        </a:defRPr>
      </a:lvl9pPr>
    </p:bodyStyle>
    <p:otherStyle>
      <a:defPPr>
        <a:defRPr lang="en-US"/>
      </a:defPPr>
      <a:lvl1pPr marL="0" algn="l" defTabSz="777514" rtl="0" eaLnBrk="1" latinLnBrk="0" hangingPunct="1">
        <a:defRPr kumimoji="1" sz="1531" kern="1200">
          <a:solidFill>
            <a:schemeClr val="tx1"/>
          </a:solidFill>
          <a:latin typeface="+mn-lt"/>
          <a:ea typeface="+mn-ea"/>
          <a:cs typeface="+mn-cs"/>
        </a:defRPr>
      </a:lvl1pPr>
      <a:lvl2pPr marL="388757" algn="l" defTabSz="777514" rtl="0" eaLnBrk="1" latinLnBrk="0" hangingPunct="1">
        <a:defRPr kumimoji="1" sz="1531" kern="1200">
          <a:solidFill>
            <a:schemeClr val="tx1"/>
          </a:solidFill>
          <a:latin typeface="+mn-lt"/>
          <a:ea typeface="+mn-ea"/>
          <a:cs typeface="+mn-cs"/>
        </a:defRPr>
      </a:lvl2pPr>
      <a:lvl3pPr marL="777514" algn="l" defTabSz="777514" rtl="0" eaLnBrk="1" latinLnBrk="0" hangingPunct="1">
        <a:defRPr kumimoji="1" sz="1531" kern="1200">
          <a:solidFill>
            <a:schemeClr val="tx1"/>
          </a:solidFill>
          <a:latin typeface="+mn-lt"/>
          <a:ea typeface="+mn-ea"/>
          <a:cs typeface="+mn-cs"/>
        </a:defRPr>
      </a:lvl3pPr>
      <a:lvl4pPr marL="1166271" algn="l" defTabSz="777514" rtl="0" eaLnBrk="1" latinLnBrk="0" hangingPunct="1">
        <a:defRPr kumimoji="1" sz="1531" kern="1200">
          <a:solidFill>
            <a:schemeClr val="tx1"/>
          </a:solidFill>
          <a:latin typeface="+mn-lt"/>
          <a:ea typeface="+mn-ea"/>
          <a:cs typeface="+mn-cs"/>
        </a:defRPr>
      </a:lvl4pPr>
      <a:lvl5pPr marL="1555029" algn="l" defTabSz="777514" rtl="0" eaLnBrk="1" latinLnBrk="0" hangingPunct="1">
        <a:defRPr kumimoji="1" sz="1531" kern="1200">
          <a:solidFill>
            <a:schemeClr val="tx1"/>
          </a:solidFill>
          <a:latin typeface="+mn-lt"/>
          <a:ea typeface="+mn-ea"/>
          <a:cs typeface="+mn-cs"/>
        </a:defRPr>
      </a:lvl5pPr>
      <a:lvl6pPr marL="1943786" algn="l" defTabSz="777514" rtl="0" eaLnBrk="1" latinLnBrk="0" hangingPunct="1">
        <a:defRPr kumimoji="1" sz="1531" kern="1200">
          <a:solidFill>
            <a:schemeClr val="tx1"/>
          </a:solidFill>
          <a:latin typeface="+mn-lt"/>
          <a:ea typeface="+mn-ea"/>
          <a:cs typeface="+mn-cs"/>
        </a:defRPr>
      </a:lvl6pPr>
      <a:lvl7pPr marL="2332543" algn="l" defTabSz="777514" rtl="0" eaLnBrk="1" latinLnBrk="0" hangingPunct="1">
        <a:defRPr kumimoji="1" sz="1531" kern="1200">
          <a:solidFill>
            <a:schemeClr val="tx1"/>
          </a:solidFill>
          <a:latin typeface="+mn-lt"/>
          <a:ea typeface="+mn-ea"/>
          <a:cs typeface="+mn-cs"/>
        </a:defRPr>
      </a:lvl7pPr>
      <a:lvl8pPr marL="2721300" algn="l" defTabSz="777514" rtl="0" eaLnBrk="1" latinLnBrk="0" hangingPunct="1">
        <a:defRPr kumimoji="1" sz="1531" kern="1200">
          <a:solidFill>
            <a:schemeClr val="tx1"/>
          </a:solidFill>
          <a:latin typeface="+mn-lt"/>
          <a:ea typeface="+mn-ea"/>
          <a:cs typeface="+mn-cs"/>
        </a:defRPr>
      </a:lvl8pPr>
      <a:lvl9pPr marL="3110057" algn="l" defTabSz="777514" rtl="0" eaLnBrk="1" latinLnBrk="0" hangingPunct="1">
        <a:defRPr kumimoji="1" sz="1531"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hyperlink" Target="mailto:to-endo@tech.or.jp" TargetMode="External"/><Relationship Id="rId7"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1.png"/><Relationship Id="rId4"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4" name="Picture 2" descr="\\SERVER\mac-share\塚本\アスクルばらしたpng\P11 の色違い\11_bg.png">
            <a:extLst>
              <a:ext uri="{FF2B5EF4-FFF2-40B4-BE49-F238E27FC236}">
                <a16:creationId xmlns:a16="http://schemas.microsoft.com/office/drawing/2014/main" id="{1CEC5351-5558-0CF9-354B-70A136713DEE}"/>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95354"/>
          <a:stretch/>
        </p:blipFill>
        <p:spPr bwMode="auto">
          <a:xfrm>
            <a:off x="0" y="10263726"/>
            <a:ext cx="7775575" cy="638791"/>
          </a:xfrm>
          <a:prstGeom prst="rect">
            <a:avLst/>
          </a:prstGeom>
          <a:gradFill flip="none" rotWithShape="1">
            <a:gsLst>
              <a:gs pos="0">
                <a:schemeClr val="accent5">
                  <a:lumMod val="40000"/>
                  <a:lumOff val="60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2700000" scaled="1"/>
            <a:tileRect/>
          </a:gradFill>
        </p:spPr>
      </p:pic>
      <p:pic>
        <p:nvPicPr>
          <p:cNvPr id="1026" name="Picture 2" descr="\\SERVER\mac-share\塚本\アスクルばらしたpng\P11 の色違い\11_bg.pn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b="53579"/>
          <a:stretch/>
        </p:blipFill>
        <p:spPr bwMode="auto">
          <a:xfrm>
            <a:off x="0" y="-27255"/>
            <a:ext cx="7775575" cy="4227271"/>
          </a:xfrm>
          <a:prstGeom prst="rect">
            <a:avLst/>
          </a:prstGeom>
          <a:noFill/>
          <a:extLst>
            <a:ext uri="{909E8E84-426E-40DD-AFC4-6F175D3DCCD1}">
              <a14:hiddenFill xmlns:a14="http://schemas.microsoft.com/office/drawing/2010/main">
                <a:solidFill>
                  <a:srgbClr val="FFFFFF"/>
                </a:solidFill>
              </a14:hiddenFill>
            </a:ext>
          </a:extLst>
        </p:spPr>
      </p:pic>
      <p:pic>
        <p:nvPicPr>
          <p:cNvPr id="1029" name="Picture 5" descr="\\SERVER\mac-share\塚本\アスクルばらしたpng\P11 の色違い\11_akabox.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307158" y="4779192"/>
            <a:ext cx="441304" cy="409915"/>
          </a:xfrm>
          <a:prstGeom prst="rect">
            <a:avLst/>
          </a:prstGeom>
          <a:noFill/>
          <a:extLst>
            <a:ext uri="{909E8E84-426E-40DD-AFC4-6F175D3DCCD1}">
              <a14:hiddenFill xmlns:a14="http://schemas.microsoft.com/office/drawing/2010/main">
                <a:solidFill>
                  <a:srgbClr val="FFFFFF"/>
                </a:solidFill>
              </a14:hiddenFill>
            </a:ext>
          </a:extLst>
        </p:spPr>
      </p:pic>
      <p:sp>
        <p:nvSpPr>
          <p:cNvPr id="4" name="正方形/長方形 3"/>
          <p:cNvSpPr/>
          <p:nvPr/>
        </p:nvSpPr>
        <p:spPr>
          <a:xfrm>
            <a:off x="1537742" y="4331948"/>
            <a:ext cx="1178528" cy="461665"/>
          </a:xfrm>
          <a:prstGeom prst="rect">
            <a:avLst/>
          </a:prstGeom>
        </p:spPr>
        <p:txBody>
          <a:bodyPr wrap="none">
            <a:spAutoFit/>
          </a:bodyPr>
          <a:lstStyle/>
          <a:p>
            <a:r>
              <a:rPr lang="en-US" altLang="ja-JP" sz="2400" dirty="0">
                <a:solidFill>
                  <a:srgbClr val="EA6B14"/>
                </a:solidFill>
                <a:latin typeface="小塚ゴシック Pro B" pitchFamily="34" charset="-128"/>
                <a:ea typeface="小塚ゴシック Pro B" pitchFamily="34" charset="-128"/>
              </a:rPr>
              <a:t>2024</a:t>
            </a:r>
            <a:r>
              <a:rPr lang="ja-JP" altLang="en-US" sz="2400" dirty="0">
                <a:solidFill>
                  <a:srgbClr val="EA6B14"/>
                </a:solidFill>
                <a:latin typeface="小塚ゴシック Pro B" pitchFamily="34" charset="-128"/>
                <a:ea typeface="小塚ゴシック Pro B" pitchFamily="34" charset="-128"/>
              </a:rPr>
              <a:t>年</a:t>
            </a:r>
          </a:p>
        </p:txBody>
      </p:sp>
      <p:sp>
        <p:nvSpPr>
          <p:cNvPr id="6" name="正方形/長方形 5"/>
          <p:cNvSpPr/>
          <p:nvPr/>
        </p:nvSpPr>
        <p:spPr>
          <a:xfrm>
            <a:off x="1546254" y="4649281"/>
            <a:ext cx="1656223" cy="707886"/>
          </a:xfrm>
          <a:prstGeom prst="rect">
            <a:avLst/>
          </a:prstGeom>
        </p:spPr>
        <p:txBody>
          <a:bodyPr wrap="none">
            <a:spAutoFit/>
          </a:bodyPr>
          <a:lstStyle/>
          <a:p>
            <a:r>
              <a:rPr lang="en-US" altLang="ja-JP" sz="4000" dirty="0">
                <a:solidFill>
                  <a:srgbClr val="EA6B14"/>
                </a:solidFill>
                <a:latin typeface="小塚ゴシック Pro B" pitchFamily="34" charset="-128"/>
                <a:ea typeface="小塚ゴシック Pro B" pitchFamily="34" charset="-128"/>
              </a:rPr>
              <a:t>2</a:t>
            </a:r>
            <a:r>
              <a:rPr lang="ja-JP" altLang="en-US" sz="2400" dirty="0">
                <a:solidFill>
                  <a:srgbClr val="EA6B14"/>
                </a:solidFill>
                <a:latin typeface="小塚ゴシック Pro B" pitchFamily="34" charset="-128"/>
                <a:ea typeface="小塚ゴシック Pro B" pitchFamily="34" charset="-128"/>
              </a:rPr>
              <a:t>月</a:t>
            </a:r>
            <a:r>
              <a:rPr lang="en-US" altLang="ja-JP" sz="4000" dirty="0">
                <a:solidFill>
                  <a:srgbClr val="EA6B14"/>
                </a:solidFill>
                <a:latin typeface="小塚ゴシック Pro B" pitchFamily="34" charset="-128"/>
                <a:ea typeface="小塚ゴシック Pro B" pitchFamily="34" charset="-128"/>
              </a:rPr>
              <a:t>22</a:t>
            </a:r>
            <a:r>
              <a:rPr lang="ja-JP" altLang="en-US" sz="2400" dirty="0">
                <a:solidFill>
                  <a:srgbClr val="EA6B14"/>
                </a:solidFill>
                <a:latin typeface="小塚ゴシック Pro B" pitchFamily="34" charset="-128"/>
                <a:ea typeface="小塚ゴシック Pro B" pitchFamily="34" charset="-128"/>
              </a:rPr>
              <a:t>日</a:t>
            </a:r>
          </a:p>
        </p:txBody>
      </p:sp>
      <p:sp>
        <p:nvSpPr>
          <p:cNvPr id="8" name="正方形/長方形 7"/>
          <p:cNvSpPr/>
          <p:nvPr/>
        </p:nvSpPr>
        <p:spPr>
          <a:xfrm>
            <a:off x="4003389" y="4740697"/>
            <a:ext cx="3772186" cy="584775"/>
          </a:xfrm>
          <a:prstGeom prst="rect">
            <a:avLst/>
          </a:prstGeom>
        </p:spPr>
        <p:txBody>
          <a:bodyPr wrap="none">
            <a:spAutoFit/>
          </a:bodyPr>
          <a:lstStyle/>
          <a:p>
            <a:r>
              <a:rPr lang="en-US" altLang="ja-JP" sz="3200" dirty="0">
                <a:solidFill>
                  <a:srgbClr val="EA6B14"/>
                </a:solidFill>
                <a:latin typeface="小塚ゴシック Pro B" pitchFamily="34" charset="-128"/>
                <a:ea typeface="小塚ゴシック Pro B" pitchFamily="34" charset="-128"/>
              </a:rPr>
              <a:t>14:00-17:00</a:t>
            </a:r>
            <a:r>
              <a:rPr lang="en-US" altLang="ja-JP" sz="2000" dirty="0">
                <a:solidFill>
                  <a:srgbClr val="EA6B14"/>
                </a:solidFill>
                <a:latin typeface="小塚ゴシック Pro B" pitchFamily="34" charset="-128"/>
                <a:ea typeface="小塚ゴシック Pro B" pitchFamily="34" charset="-128"/>
              </a:rPr>
              <a:t>(</a:t>
            </a:r>
            <a:r>
              <a:rPr lang="ja-JP" altLang="en-US" sz="2000" dirty="0">
                <a:solidFill>
                  <a:srgbClr val="EA6B14"/>
                </a:solidFill>
                <a:latin typeface="小塚ゴシック Pro B" pitchFamily="34" charset="-128"/>
                <a:ea typeface="小塚ゴシック Pro B" pitchFamily="34" charset="-128"/>
              </a:rPr>
              <a:t>開場</a:t>
            </a:r>
            <a:r>
              <a:rPr lang="en-US" altLang="ja-JP" sz="2000" dirty="0">
                <a:solidFill>
                  <a:srgbClr val="EA6B14"/>
                </a:solidFill>
                <a:latin typeface="小塚ゴシック Pro B" pitchFamily="34" charset="-128"/>
                <a:ea typeface="小塚ゴシック Pro B" pitchFamily="34" charset="-128"/>
              </a:rPr>
              <a:t>13:30)</a:t>
            </a:r>
            <a:endParaRPr lang="ja-JP" altLang="en-US" sz="2000" dirty="0">
              <a:solidFill>
                <a:srgbClr val="EA6B14"/>
              </a:solidFill>
              <a:latin typeface="小塚ゴシック Pro B" pitchFamily="34" charset="-128"/>
              <a:ea typeface="小塚ゴシック Pro B" pitchFamily="34" charset="-128"/>
            </a:endParaRPr>
          </a:p>
        </p:txBody>
      </p:sp>
      <p:sp>
        <p:nvSpPr>
          <p:cNvPr id="10" name="正方形/長方形 9"/>
          <p:cNvSpPr/>
          <p:nvPr/>
        </p:nvSpPr>
        <p:spPr>
          <a:xfrm>
            <a:off x="1831539" y="5319720"/>
            <a:ext cx="5614330" cy="400110"/>
          </a:xfrm>
          <a:prstGeom prst="rect">
            <a:avLst/>
          </a:prstGeom>
        </p:spPr>
        <p:txBody>
          <a:bodyPr wrap="square">
            <a:spAutoFit/>
          </a:bodyPr>
          <a:lstStyle/>
          <a:p>
            <a:r>
              <a:rPr kumimoji="0" lang="ja-JP" altLang="en-US" sz="2000" b="1" i="0" u="none" strike="noStrike" cap="none" normalizeH="0" baseline="0" dirty="0">
                <a:ln>
                  <a:noFill/>
                </a:ln>
                <a:effectLst/>
                <a:latin typeface="ＭＳ ゴシック" panose="020B0609070205080204" pitchFamily="49" charset="-128"/>
                <a:ea typeface="ＭＳ ゴシック" panose="020B0609070205080204" pitchFamily="49" charset="-128"/>
              </a:rPr>
              <a:t>シャトレーゼホテル</a:t>
            </a:r>
            <a:r>
              <a:rPr kumimoji="0" lang="ja-JP" altLang="en-US" sz="2000" b="1" i="0" u="none" strike="noStrike" cap="none" normalizeH="0" baseline="0" dirty="0">
                <a:ln>
                  <a:noFill/>
                </a:ln>
                <a:effectLst/>
                <a:latin typeface="游ゴシック" panose="020B0400000000000000" pitchFamily="50" charset="-128"/>
                <a:ea typeface="游ゴシック" panose="020B0400000000000000" pitchFamily="50" charset="-128"/>
              </a:rPr>
              <a:t>長野</a:t>
            </a:r>
            <a:r>
              <a:rPr kumimoji="0" lang="ja-JP" altLang="en-US" sz="2000" b="1" i="0" u="none" strike="noStrike" cap="none" normalizeH="0" dirty="0">
                <a:ln>
                  <a:noFill/>
                </a:ln>
                <a:effectLst/>
                <a:latin typeface="ＭＳ ゴシック" panose="020B0609070205080204" pitchFamily="49" charset="-128"/>
                <a:ea typeface="ＭＳ ゴシック" panose="020B0609070205080204" pitchFamily="49" charset="-128"/>
              </a:rPr>
              <a:t> </a:t>
            </a:r>
            <a:r>
              <a:rPr kumimoji="0" lang="en-US" altLang="ja-JP" sz="2000" b="1" i="0" u="none" strike="noStrike" cap="none" normalizeH="0" dirty="0">
                <a:ln>
                  <a:noFill/>
                </a:ln>
                <a:effectLst/>
                <a:latin typeface="ＭＳ ゴシック" panose="020B0609070205080204" pitchFamily="49" charset="-128"/>
                <a:ea typeface="ＭＳ ゴシック" panose="020B0609070205080204" pitchFamily="49" charset="-128"/>
              </a:rPr>
              <a:t>3</a:t>
            </a:r>
            <a:r>
              <a:rPr kumimoji="0" lang="en-US" altLang="ja-JP" sz="2000" b="1" i="0" u="none" strike="noStrike" cap="none" normalizeH="0" baseline="0" dirty="0">
                <a:ln>
                  <a:noFill/>
                </a:ln>
                <a:effectLst/>
                <a:latin typeface="ＭＳ ゴシック" panose="020B0609070205080204" pitchFamily="49" charset="-128"/>
                <a:ea typeface="ＭＳ ゴシック" panose="020B0609070205080204" pitchFamily="49" charset="-128"/>
              </a:rPr>
              <a:t>F</a:t>
            </a:r>
            <a:r>
              <a:rPr kumimoji="0" lang="ja-JP" altLang="en-US" sz="2000" b="1" dirty="0">
                <a:latin typeface="ＭＳ ゴシック" panose="020B0609070205080204" pitchFamily="49" charset="-128"/>
                <a:ea typeface="ＭＳ ゴシック" panose="020B0609070205080204" pitchFamily="49" charset="-128"/>
              </a:rPr>
              <a:t>「</a:t>
            </a:r>
            <a:r>
              <a:rPr kumimoji="0" lang="ja-JP" altLang="en-US" sz="2000" b="1" i="0" u="none" strike="noStrike" cap="none" normalizeH="0" baseline="0" dirty="0">
                <a:ln>
                  <a:noFill/>
                </a:ln>
                <a:effectLst/>
                <a:latin typeface="ＭＳ ゴシック" panose="020B0609070205080204" pitchFamily="49" charset="-128"/>
                <a:ea typeface="ＭＳ ゴシック" panose="020B0609070205080204" pitchFamily="49" charset="-128"/>
              </a:rPr>
              <a:t>飛翔」</a:t>
            </a:r>
            <a:r>
              <a:rPr kumimoji="0" lang="ja-JP" altLang="en-US" sz="1200" b="1" i="0" u="none" strike="noStrike" cap="none" normalizeH="0" baseline="0" dirty="0">
                <a:ln>
                  <a:noFill/>
                </a:ln>
                <a:effectLst/>
                <a:latin typeface="ＭＳ ゴシック" panose="020B0609070205080204" pitchFamily="49" charset="-128"/>
                <a:ea typeface="ＭＳ ゴシック" panose="020B0609070205080204" pitchFamily="49" charset="-128"/>
              </a:rPr>
              <a:t>長野市七瀬</a:t>
            </a:r>
            <a:r>
              <a:rPr kumimoji="0" lang="en-US" altLang="ja-JP" sz="1200" b="1" i="0" u="none" strike="noStrike" cap="none" normalizeH="0" baseline="0" dirty="0">
                <a:ln>
                  <a:noFill/>
                </a:ln>
                <a:effectLst/>
                <a:latin typeface="ＭＳ ゴシック" panose="020B0609070205080204" pitchFamily="49" charset="-128"/>
                <a:ea typeface="ＭＳ ゴシック" panose="020B0609070205080204" pitchFamily="49" charset="-128"/>
              </a:rPr>
              <a:t>1-1</a:t>
            </a:r>
          </a:p>
        </p:txBody>
      </p:sp>
      <p:sp>
        <p:nvSpPr>
          <p:cNvPr id="7" name="正方形/長方形 6"/>
          <p:cNvSpPr/>
          <p:nvPr/>
        </p:nvSpPr>
        <p:spPr>
          <a:xfrm>
            <a:off x="3303980" y="4809128"/>
            <a:ext cx="441146" cy="401007"/>
          </a:xfrm>
          <a:prstGeom prst="rect">
            <a:avLst/>
          </a:prstGeom>
        </p:spPr>
        <p:txBody>
          <a:bodyPr wrap="none">
            <a:spAutoFit/>
          </a:bodyPr>
          <a:lstStyle/>
          <a:p>
            <a:r>
              <a:rPr lang="ja-JP" altLang="en-US" dirty="0">
                <a:solidFill>
                  <a:schemeClr val="bg1"/>
                </a:solidFill>
                <a:latin typeface="小塚ゴシック Pro B" pitchFamily="34" charset="-128"/>
                <a:ea typeface="小塚ゴシック Pro B" pitchFamily="34" charset="-128"/>
              </a:rPr>
              <a:t>木</a:t>
            </a:r>
            <a:endParaRPr lang="en-US" altLang="ja-JP" dirty="0">
              <a:solidFill>
                <a:schemeClr val="bg1"/>
              </a:solidFill>
              <a:latin typeface="小塚ゴシック Pro B" pitchFamily="34" charset="-128"/>
              <a:ea typeface="小塚ゴシック Pro B" pitchFamily="34" charset="-128"/>
            </a:endParaRPr>
          </a:p>
        </p:txBody>
      </p:sp>
      <p:sp>
        <p:nvSpPr>
          <p:cNvPr id="19" name="正方形/長方形 18"/>
          <p:cNvSpPr/>
          <p:nvPr/>
        </p:nvSpPr>
        <p:spPr>
          <a:xfrm>
            <a:off x="628971" y="8670139"/>
            <a:ext cx="957092" cy="523220"/>
          </a:xfrm>
          <a:prstGeom prst="rect">
            <a:avLst/>
          </a:prstGeom>
        </p:spPr>
        <p:txBody>
          <a:bodyPr wrap="square">
            <a:spAutoFit/>
          </a:bodyPr>
          <a:lstStyle/>
          <a:p>
            <a:pPr algn="ctr"/>
            <a:r>
              <a:rPr lang="ja-JP" altLang="en-US" dirty="0">
                <a:solidFill>
                  <a:schemeClr val="bg1"/>
                </a:solidFill>
                <a:latin typeface="小塚ゴシック Pro B" pitchFamily="34" charset="-128"/>
                <a:ea typeface="小塚ゴシック Pro B" pitchFamily="34" charset="-128"/>
              </a:rPr>
              <a:t>第</a:t>
            </a:r>
            <a:r>
              <a:rPr lang="en-US" altLang="ja-JP" sz="2800" dirty="0">
                <a:solidFill>
                  <a:schemeClr val="bg1"/>
                </a:solidFill>
                <a:latin typeface="小塚ゴシック Pro B" pitchFamily="34" charset="-128"/>
                <a:ea typeface="小塚ゴシック Pro B" pitchFamily="34" charset="-128"/>
              </a:rPr>
              <a:t>2</a:t>
            </a:r>
            <a:endParaRPr lang="ja-JP" altLang="en-US" dirty="0">
              <a:solidFill>
                <a:schemeClr val="bg1"/>
              </a:solidFill>
              <a:latin typeface="小塚ゴシック Pro B" pitchFamily="34" charset="-128"/>
              <a:ea typeface="小塚ゴシック Pro B" pitchFamily="34" charset="-128"/>
            </a:endParaRPr>
          </a:p>
        </p:txBody>
      </p:sp>
      <p:sp>
        <p:nvSpPr>
          <p:cNvPr id="31" name="正方形/長方形 4">
            <a:extLst>
              <a:ext uri="{FF2B5EF4-FFF2-40B4-BE49-F238E27FC236}">
                <a16:creationId xmlns:a16="http://schemas.microsoft.com/office/drawing/2014/main" id="{5C4D6A24-7B4A-1391-77C7-960E96BAFA5F}"/>
              </a:ext>
            </a:extLst>
          </p:cNvPr>
          <p:cNvSpPr>
            <a:spLocks noChangeArrowheads="1"/>
          </p:cNvSpPr>
          <p:nvPr/>
        </p:nvSpPr>
        <p:spPr bwMode="auto">
          <a:xfrm>
            <a:off x="277319" y="1421950"/>
            <a:ext cx="777557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spAutoFit/>
          </a:bodyPr>
          <a:lstStyle/>
          <a:p>
            <a:pPr lvl="0" eaLnBrk="0" fontAlgn="base" hangingPunct="0">
              <a:spcBef>
                <a:spcPct val="0"/>
              </a:spcBef>
              <a:spcAft>
                <a:spcPct val="0"/>
              </a:spcAft>
            </a:pPr>
            <a:r>
              <a:rPr kumimoji="0" lang="ja-JP" altLang="en-US" sz="2400" b="1" dirty="0">
                <a:latin typeface="游ゴシック" panose="020B0400000000000000" pitchFamily="50" charset="-128"/>
                <a:ea typeface="小塚ゴシック Pro B"/>
              </a:rPr>
              <a:t>令和５年度 「第２回 磁気</a:t>
            </a:r>
            <a:r>
              <a:rPr kumimoji="0" lang="ja-JP" altLang="en-US" sz="2400" b="1" i="0" u="none" strike="noStrike" cap="none" normalizeH="0" baseline="0" dirty="0">
                <a:ln>
                  <a:noFill/>
                </a:ln>
                <a:effectLst/>
                <a:latin typeface="游ゴシック" panose="020B0400000000000000" pitchFamily="50" charset="-128"/>
                <a:ea typeface="小塚ゴシック Pro B"/>
              </a:rPr>
              <a:t>エレクトロニクス研究会」</a:t>
            </a:r>
            <a:endParaRPr kumimoji="0" lang="ja-JP" altLang="ja-JP" sz="2400" b="1" i="0" u="none" strike="noStrike" cap="none" normalizeH="0" baseline="0" dirty="0">
              <a:ln>
                <a:noFill/>
              </a:ln>
              <a:effectLst/>
              <a:latin typeface="游ゴシック" panose="020B0400000000000000" pitchFamily="50" charset="-128"/>
              <a:ea typeface="小塚ゴシック Pro B"/>
            </a:endParaRPr>
          </a:p>
        </p:txBody>
      </p:sp>
      <p:grpSp>
        <p:nvGrpSpPr>
          <p:cNvPr id="14" name="グループ化 13">
            <a:extLst>
              <a:ext uri="{FF2B5EF4-FFF2-40B4-BE49-F238E27FC236}">
                <a16:creationId xmlns:a16="http://schemas.microsoft.com/office/drawing/2014/main" id="{2388BC37-91FB-7526-2516-236AF2BC7155}"/>
              </a:ext>
            </a:extLst>
          </p:cNvPr>
          <p:cNvGrpSpPr/>
          <p:nvPr/>
        </p:nvGrpSpPr>
        <p:grpSpPr>
          <a:xfrm>
            <a:off x="249094" y="7588234"/>
            <a:ext cx="7730505" cy="1658368"/>
            <a:chOff x="477394" y="7894903"/>
            <a:chExt cx="7730505" cy="1658368"/>
          </a:xfrm>
        </p:grpSpPr>
        <p:sp>
          <p:nvSpPr>
            <p:cNvPr id="11" name="正方形/長方形 10"/>
            <p:cNvSpPr/>
            <p:nvPr/>
          </p:nvSpPr>
          <p:spPr>
            <a:xfrm>
              <a:off x="1701500" y="7894903"/>
              <a:ext cx="1856133" cy="369332"/>
            </a:xfrm>
            <a:prstGeom prst="rect">
              <a:avLst/>
            </a:prstGeom>
          </p:spPr>
          <p:txBody>
            <a:bodyPr wrap="square">
              <a:spAutoFit/>
            </a:bodyPr>
            <a:lstStyle/>
            <a:p>
              <a:r>
                <a:rPr lang="en-US" altLang="ja-JP" sz="1800" dirty="0">
                  <a:latin typeface="小塚ゴシック Pro B" pitchFamily="34" charset="-128"/>
                  <a:ea typeface="小塚ゴシック Pro B" pitchFamily="34" charset="-128"/>
                </a:rPr>
                <a:t>15:25</a:t>
              </a:r>
              <a:r>
                <a:rPr lang="ja-JP" altLang="en-US" sz="1800" dirty="0">
                  <a:latin typeface="小塚ゴシック Pro B" pitchFamily="34" charset="-128"/>
                  <a:ea typeface="小塚ゴシック Pro B" pitchFamily="34" charset="-128"/>
                </a:rPr>
                <a:t>～</a:t>
              </a:r>
              <a:r>
                <a:rPr lang="en-US" altLang="ja-JP" sz="1800" dirty="0">
                  <a:latin typeface="小塚ゴシック Pro B" pitchFamily="34" charset="-128"/>
                  <a:ea typeface="小塚ゴシック Pro B" pitchFamily="34" charset="-128"/>
                </a:rPr>
                <a:t>16:25</a:t>
              </a:r>
            </a:p>
          </p:txBody>
        </p:sp>
        <p:sp>
          <p:nvSpPr>
            <p:cNvPr id="12" name="正方形/長方形 11"/>
            <p:cNvSpPr/>
            <p:nvPr/>
          </p:nvSpPr>
          <p:spPr>
            <a:xfrm>
              <a:off x="1829902" y="8722274"/>
              <a:ext cx="5149811" cy="830997"/>
            </a:xfrm>
            <a:prstGeom prst="rect">
              <a:avLst/>
            </a:prstGeom>
          </p:spPr>
          <p:txBody>
            <a:bodyPr wrap="square">
              <a:spAutoFit/>
            </a:bodyPr>
            <a:lstStyle/>
            <a:p>
              <a:r>
                <a:rPr lang="ja-JP" altLang="en-US" sz="1600" dirty="0">
                  <a:latin typeface="小塚ゴシック Pro B" pitchFamily="34" charset="-128"/>
                  <a:ea typeface="小塚ゴシック Pro B" pitchFamily="34" charset="-128"/>
                </a:rPr>
                <a:t>信州大学　工学部　電子情報システム工学科</a:t>
              </a:r>
              <a:endParaRPr lang="en-US" altLang="ja-JP" sz="1600" dirty="0">
                <a:latin typeface="小塚ゴシック Pro B" pitchFamily="34" charset="-128"/>
                <a:ea typeface="小塚ゴシック Pro B" pitchFamily="34" charset="-128"/>
              </a:endParaRPr>
            </a:p>
            <a:p>
              <a:r>
                <a:rPr lang="ja-JP" altLang="en-US" sz="1600" dirty="0">
                  <a:latin typeface="小塚ゴシック Pro B" pitchFamily="34" charset="-128"/>
                  <a:ea typeface="小塚ゴシック Pro B" pitchFamily="34" charset="-128"/>
                </a:rPr>
                <a:t>　　教授　 水野　勉　先生</a:t>
              </a:r>
              <a:endParaRPr lang="en-US" altLang="ja-JP" sz="1600" dirty="0">
                <a:latin typeface="小塚ゴシック Pro B" pitchFamily="34" charset="-128"/>
                <a:ea typeface="小塚ゴシック Pro B" pitchFamily="34" charset="-128"/>
              </a:endParaRPr>
            </a:p>
            <a:p>
              <a:r>
                <a:rPr lang="ja-JP" altLang="en-US" sz="1600" dirty="0">
                  <a:latin typeface="小塚ゴシック Pro B" pitchFamily="34" charset="-128"/>
                  <a:ea typeface="小塚ゴシック Pro B" pitchFamily="34" charset="-128"/>
                </a:rPr>
                <a:t>　　博士課程　３年　志村　和大　氏</a:t>
              </a:r>
            </a:p>
          </p:txBody>
        </p:sp>
        <p:sp>
          <p:nvSpPr>
            <p:cNvPr id="15" name="正方形/長方形 14"/>
            <p:cNvSpPr/>
            <p:nvPr/>
          </p:nvSpPr>
          <p:spPr>
            <a:xfrm>
              <a:off x="1544213" y="8163426"/>
              <a:ext cx="6663686" cy="646331"/>
            </a:xfrm>
            <a:prstGeom prst="rect">
              <a:avLst/>
            </a:prstGeom>
          </p:spPr>
          <p:txBody>
            <a:bodyPr wrap="square">
              <a:spAutoFit/>
            </a:bodyPr>
            <a:lstStyle/>
            <a:p>
              <a:r>
                <a:rPr lang="ja-JP" altLang="en-US" sz="1800" b="1" dirty="0">
                  <a:latin typeface="小塚ゴシック Pro B" pitchFamily="34" charset="-128"/>
                  <a:ea typeface="小塚ゴシック Pro B" pitchFamily="34" charset="-128"/>
                </a:rPr>
                <a:t>「高周波</a:t>
              </a:r>
              <a:r>
                <a:rPr lang="en-US" altLang="ja-JP" sz="1800" b="1" dirty="0">
                  <a:latin typeface="小塚ゴシック Pro B" pitchFamily="34" charset="-128"/>
                  <a:ea typeface="小塚ゴシック Pro B" pitchFamily="34" charset="-128"/>
                </a:rPr>
                <a:t>DC-DC</a:t>
              </a:r>
              <a:r>
                <a:rPr lang="ja-JP" altLang="en-US" sz="1800" b="1" dirty="0">
                  <a:latin typeface="小塚ゴシック Pro B" pitchFamily="34" charset="-128"/>
                  <a:ea typeface="小塚ゴシック Pro B" pitchFamily="34" charset="-128"/>
                </a:rPr>
                <a:t>コンバータ用インダクタ・トランスの</a:t>
              </a:r>
              <a:endParaRPr lang="en-US" altLang="ja-JP" sz="1800" b="1" dirty="0">
                <a:latin typeface="小塚ゴシック Pro B" pitchFamily="34" charset="-128"/>
                <a:ea typeface="小塚ゴシック Pro B" pitchFamily="34" charset="-128"/>
              </a:endParaRPr>
            </a:p>
            <a:p>
              <a:r>
                <a:rPr lang="ja-JP" altLang="en-US" sz="1800" b="1" dirty="0">
                  <a:latin typeface="小塚ゴシック Pro B" pitchFamily="34" charset="-128"/>
                  <a:ea typeface="小塚ゴシック Pro B" pitchFamily="34" charset="-128"/>
                </a:rPr>
                <a:t>　　　　　　　　　　　　　　　　　交流銅損の低減技術」</a:t>
              </a:r>
            </a:p>
          </p:txBody>
        </p:sp>
        <p:grpSp>
          <p:nvGrpSpPr>
            <p:cNvPr id="25" name="グループ化 24">
              <a:extLst>
                <a:ext uri="{FF2B5EF4-FFF2-40B4-BE49-F238E27FC236}">
                  <a16:creationId xmlns:a16="http://schemas.microsoft.com/office/drawing/2014/main" id="{4AEB3FAE-79D8-4717-03E6-5434F187599E}"/>
                </a:ext>
              </a:extLst>
            </p:cNvPr>
            <p:cNvGrpSpPr/>
            <p:nvPr/>
          </p:nvGrpSpPr>
          <p:grpSpPr>
            <a:xfrm>
              <a:off x="477394" y="8008387"/>
              <a:ext cx="1352508" cy="923987"/>
              <a:chOff x="547269" y="7874548"/>
              <a:chExt cx="1352508" cy="923987"/>
            </a:xfrm>
          </p:grpSpPr>
          <p:pic>
            <p:nvPicPr>
              <p:cNvPr id="35" name="Picture 4" descr="\\SERVER\mac-share\塚本\アスクルばらしたpng\P11 の色違い\11_b1_blue.png">
                <a:extLst>
                  <a:ext uri="{FF2B5EF4-FFF2-40B4-BE49-F238E27FC236}">
                    <a16:creationId xmlns:a16="http://schemas.microsoft.com/office/drawing/2014/main" id="{118F20E4-3F52-E22F-E96C-93EB54FD924A}"/>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86948" y="7874548"/>
                <a:ext cx="1073150" cy="923987"/>
              </a:xfrm>
              <a:prstGeom prst="rect">
                <a:avLst/>
              </a:prstGeom>
              <a:noFill/>
              <a:extLst>
                <a:ext uri="{909E8E84-426E-40DD-AFC4-6F175D3DCCD1}">
                  <a14:hiddenFill xmlns:a14="http://schemas.microsoft.com/office/drawing/2010/main">
                    <a:solidFill>
                      <a:srgbClr val="FFFFFF"/>
                    </a:solidFill>
                  </a14:hiddenFill>
                </a:ext>
              </a:extLst>
            </p:spPr>
          </p:pic>
          <p:sp>
            <p:nvSpPr>
              <p:cNvPr id="36" name="正方形/長方形 35">
                <a:extLst>
                  <a:ext uri="{FF2B5EF4-FFF2-40B4-BE49-F238E27FC236}">
                    <a16:creationId xmlns:a16="http://schemas.microsoft.com/office/drawing/2014/main" id="{3886EF30-A321-050E-A84E-5CAB80E74B0F}"/>
                  </a:ext>
                </a:extLst>
              </p:cNvPr>
              <p:cNvSpPr/>
              <p:nvPr/>
            </p:nvSpPr>
            <p:spPr>
              <a:xfrm>
                <a:off x="547269" y="8162455"/>
                <a:ext cx="1352508" cy="401007"/>
              </a:xfrm>
              <a:prstGeom prst="rect">
                <a:avLst/>
              </a:prstGeom>
            </p:spPr>
            <p:txBody>
              <a:bodyPr wrap="square">
                <a:spAutoFit/>
              </a:bodyPr>
              <a:lstStyle/>
              <a:p>
                <a:pPr algn="ctr"/>
                <a:r>
                  <a:rPr lang="ja-JP" altLang="en-US" dirty="0">
                    <a:solidFill>
                      <a:schemeClr val="bg1"/>
                    </a:solidFill>
                    <a:latin typeface="小塚ゴシック Pro B" pitchFamily="34" charset="-128"/>
                    <a:ea typeface="小塚ゴシック Pro B" pitchFamily="34" charset="-128"/>
                  </a:rPr>
                  <a:t>講演 </a:t>
                </a:r>
                <a:r>
                  <a:rPr lang="en-US" altLang="ja-JP" dirty="0">
                    <a:solidFill>
                      <a:schemeClr val="bg1"/>
                    </a:solidFill>
                    <a:latin typeface="小塚ゴシック Pro B" pitchFamily="34" charset="-128"/>
                    <a:ea typeface="小塚ゴシック Pro B" pitchFamily="34" charset="-128"/>
                  </a:rPr>
                  <a:t>Ⅱ</a:t>
                </a:r>
                <a:endParaRPr lang="ja-JP" altLang="en-US" dirty="0">
                  <a:solidFill>
                    <a:schemeClr val="bg1"/>
                  </a:solidFill>
                  <a:latin typeface="小塚ゴシック Pro B" pitchFamily="34" charset="-128"/>
                  <a:ea typeface="小塚ゴシック Pro B" pitchFamily="34" charset="-128"/>
                </a:endParaRPr>
              </a:p>
            </p:txBody>
          </p:sp>
        </p:grpSp>
      </p:grpSp>
      <p:grpSp>
        <p:nvGrpSpPr>
          <p:cNvPr id="3" name="グループ化 2">
            <a:extLst>
              <a:ext uri="{FF2B5EF4-FFF2-40B4-BE49-F238E27FC236}">
                <a16:creationId xmlns:a16="http://schemas.microsoft.com/office/drawing/2014/main" id="{998F0B9E-3C28-54D6-7554-A3AA3AF098EC}"/>
              </a:ext>
            </a:extLst>
          </p:cNvPr>
          <p:cNvGrpSpPr/>
          <p:nvPr/>
        </p:nvGrpSpPr>
        <p:grpSpPr>
          <a:xfrm>
            <a:off x="280676" y="5994516"/>
            <a:ext cx="7721459" cy="1404202"/>
            <a:chOff x="503402" y="6654909"/>
            <a:chExt cx="7721459" cy="1404202"/>
          </a:xfrm>
        </p:grpSpPr>
        <p:grpSp>
          <p:nvGrpSpPr>
            <p:cNvPr id="24" name="グループ化 23">
              <a:extLst>
                <a:ext uri="{FF2B5EF4-FFF2-40B4-BE49-F238E27FC236}">
                  <a16:creationId xmlns:a16="http://schemas.microsoft.com/office/drawing/2014/main" id="{C2726874-75C5-BB63-8DFF-C1F249B3A094}"/>
                </a:ext>
              </a:extLst>
            </p:cNvPr>
            <p:cNvGrpSpPr/>
            <p:nvPr/>
          </p:nvGrpSpPr>
          <p:grpSpPr>
            <a:xfrm>
              <a:off x="503402" y="6794264"/>
              <a:ext cx="1352508" cy="923987"/>
              <a:chOff x="503402" y="6794264"/>
              <a:chExt cx="1352508" cy="923987"/>
            </a:xfrm>
          </p:grpSpPr>
          <p:pic>
            <p:nvPicPr>
              <p:cNvPr id="1028" name="Picture 4" descr="\\SERVER\mac-share\塚本\アスクルばらしたpng\P11 の色違い\11_b1_blue.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17073" y="6794264"/>
                <a:ext cx="1073150" cy="923987"/>
              </a:xfrm>
              <a:prstGeom prst="rect">
                <a:avLst/>
              </a:prstGeom>
              <a:noFill/>
              <a:extLst>
                <a:ext uri="{909E8E84-426E-40DD-AFC4-6F175D3DCCD1}">
                  <a14:hiddenFill xmlns:a14="http://schemas.microsoft.com/office/drawing/2010/main">
                    <a:solidFill>
                      <a:srgbClr val="FFFFFF"/>
                    </a:solidFill>
                  </a14:hiddenFill>
                </a:ext>
              </a:extLst>
            </p:spPr>
          </p:pic>
          <p:sp>
            <p:nvSpPr>
              <p:cNvPr id="13" name="正方形/長方形 12"/>
              <p:cNvSpPr/>
              <p:nvPr/>
            </p:nvSpPr>
            <p:spPr>
              <a:xfrm>
                <a:off x="503402" y="7056468"/>
                <a:ext cx="1352508" cy="401007"/>
              </a:xfrm>
              <a:prstGeom prst="rect">
                <a:avLst/>
              </a:prstGeom>
            </p:spPr>
            <p:txBody>
              <a:bodyPr wrap="square">
                <a:spAutoFit/>
              </a:bodyPr>
              <a:lstStyle/>
              <a:p>
                <a:pPr algn="ctr"/>
                <a:r>
                  <a:rPr lang="ja-JP" altLang="en-US" dirty="0">
                    <a:solidFill>
                      <a:schemeClr val="bg1"/>
                    </a:solidFill>
                    <a:latin typeface="小塚ゴシック Pro B" pitchFamily="34" charset="-128"/>
                    <a:ea typeface="小塚ゴシック Pro B" pitchFamily="34" charset="-128"/>
                  </a:rPr>
                  <a:t>講演 </a:t>
                </a:r>
                <a:r>
                  <a:rPr lang="en-US" altLang="ja-JP" dirty="0">
                    <a:solidFill>
                      <a:schemeClr val="bg1"/>
                    </a:solidFill>
                    <a:latin typeface="小塚ゴシック Pro B" pitchFamily="34" charset="-128"/>
                    <a:ea typeface="小塚ゴシック Pro B" pitchFamily="34" charset="-128"/>
                  </a:rPr>
                  <a:t>Ⅰ</a:t>
                </a:r>
                <a:endParaRPr lang="ja-JP" altLang="en-US" dirty="0">
                  <a:solidFill>
                    <a:schemeClr val="bg1"/>
                  </a:solidFill>
                  <a:latin typeface="小塚ゴシック Pro B" pitchFamily="34" charset="-128"/>
                  <a:ea typeface="小塚ゴシック Pro B" pitchFamily="34" charset="-128"/>
                </a:endParaRPr>
              </a:p>
            </p:txBody>
          </p:sp>
        </p:grpSp>
        <p:grpSp>
          <p:nvGrpSpPr>
            <p:cNvPr id="41" name="グループ化 40">
              <a:extLst>
                <a:ext uri="{FF2B5EF4-FFF2-40B4-BE49-F238E27FC236}">
                  <a16:creationId xmlns:a16="http://schemas.microsoft.com/office/drawing/2014/main" id="{31262C35-E3BD-03F9-ED99-11180D1A585E}"/>
                </a:ext>
              </a:extLst>
            </p:cNvPr>
            <p:cNvGrpSpPr/>
            <p:nvPr/>
          </p:nvGrpSpPr>
          <p:grpSpPr>
            <a:xfrm>
              <a:off x="1561175" y="6654909"/>
              <a:ext cx="6663686" cy="1404202"/>
              <a:chOff x="1544213" y="6650867"/>
              <a:chExt cx="6663686" cy="1404202"/>
            </a:xfrm>
          </p:grpSpPr>
          <p:sp>
            <p:nvSpPr>
              <p:cNvPr id="42" name="正方形/長方形 41">
                <a:extLst>
                  <a:ext uri="{FF2B5EF4-FFF2-40B4-BE49-F238E27FC236}">
                    <a16:creationId xmlns:a16="http://schemas.microsoft.com/office/drawing/2014/main" id="{CA9BF5A0-1FA4-7B85-ACA5-B4FF2319FDA8}"/>
                  </a:ext>
                </a:extLst>
              </p:cNvPr>
              <p:cNvSpPr/>
              <p:nvPr/>
            </p:nvSpPr>
            <p:spPr>
              <a:xfrm>
                <a:off x="1702121" y="6650867"/>
                <a:ext cx="1856133" cy="369332"/>
              </a:xfrm>
              <a:prstGeom prst="rect">
                <a:avLst/>
              </a:prstGeom>
            </p:spPr>
            <p:txBody>
              <a:bodyPr wrap="square">
                <a:spAutoFit/>
              </a:bodyPr>
              <a:lstStyle/>
              <a:p>
                <a:r>
                  <a:rPr lang="en-US" altLang="ja-JP" sz="1800" dirty="0">
                    <a:latin typeface="小塚ゴシック Pro B" pitchFamily="34" charset="-128"/>
                    <a:ea typeface="小塚ゴシック Pro B" pitchFamily="34" charset="-128"/>
                  </a:rPr>
                  <a:t>14:10</a:t>
                </a:r>
                <a:r>
                  <a:rPr lang="ja-JP" altLang="en-US" sz="1800" dirty="0">
                    <a:latin typeface="小塚ゴシック Pro B" pitchFamily="34" charset="-128"/>
                    <a:ea typeface="小塚ゴシック Pro B" pitchFamily="34" charset="-128"/>
                  </a:rPr>
                  <a:t>～</a:t>
                </a:r>
                <a:r>
                  <a:rPr lang="en-US" altLang="ja-JP" sz="1800" dirty="0">
                    <a:latin typeface="小塚ゴシック Pro B" pitchFamily="34" charset="-128"/>
                    <a:ea typeface="小塚ゴシック Pro B" pitchFamily="34" charset="-128"/>
                  </a:rPr>
                  <a:t>15:10</a:t>
                </a:r>
              </a:p>
            </p:txBody>
          </p:sp>
          <p:sp>
            <p:nvSpPr>
              <p:cNvPr id="43" name="正方形/長方形 42">
                <a:extLst>
                  <a:ext uri="{FF2B5EF4-FFF2-40B4-BE49-F238E27FC236}">
                    <a16:creationId xmlns:a16="http://schemas.microsoft.com/office/drawing/2014/main" id="{FC04888C-9C5E-577C-52C8-6C37AF398B50}"/>
                  </a:ext>
                </a:extLst>
              </p:cNvPr>
              <p:cNvSpPr/>
              <p:nvPr/>
            </p:nvSpPr>
            <p:spPr>
              <a:xfrm>
                <a:off x="1807366" y="7470294"/>
                <a:ext cx="5804938" cy="584775"/>
              </a:xfrm>
              <a:prstGeom prst="rect">
                <a:avLst/>
              </a:prstGeom>
            </p:spPr>
            <p:txBody>
              <a:bodyPr wrap="square">
                <a:spAutoFit/>
              </a:bodyPr>
              <a:lstStyle/>
              <a:p>
                <a:r>
                  <a:rPr lang="ja-JP" altLang="en-US" sz="1600" dirty="0">
                    <a:latin typeface="小塚ゴシック Pro B" pitchFamily="34" charset="-128"/>
                    <a:ea typeface="小塚ゴシック Pro B" pitchFamily="34" charset="-128"/>
                  </a:rPr>
                  <a:t>信州大学　先鋭領域融合研究群　航空宇宙システム研究拠点</a:t>
                </a:r>
                <a:endParaRPr lang="en-US" altLang="ja-JP" sz="1600" dirty="0">
                  <a:latin typeface="小塚ゴシック Pro B" pitchFamily="34" charset="-128"/>
                  <a:ea typeface="小塚ゴシック Pro B" pitchFamily="34" charset="-128"/>
                </a:endParaRPr>
              </a:p>
              <a:p>
                <a:r>
                  <a:rPr lang="ja-JP" altLang="en-US" sz="1600" dirty="0">
                    <a:latin typeface="小塚ゴシック Pro B" pitchFamily="34" charset="-128"/>
                    <a:ea typeface="小塚ゴシック Pro B" pitchFamily="34" charset="-128"/>
                  </a:rPr>
                  <a:t>　　拠点長兼教授　佐藤　敏郎　先生</a:t>
                </a:r>
              </a:p>
            </p:txBody>
          </p:sp>
          <p:sp>
            <p:nvSpPr>
              <p:cNvPr id="44" name="正方形/長方形 43">
                <a:extLst>
                  <a:ext uri="{FF2B5EF4-FFF2-40B4-BE49-F238E27FC236}">
                    <a16:creationId xmlns:a16="http://schemas.microsoft.com/office/drawing/2014/main" id="{2D1D2313-89E9-F6F6-ED4D-F125E317A30D}"/>
                  </a:ext>
                </a:extLst>
              </p:cNvPr>
              <p:cNvSpPr/>
              <p:nvPr/>
            </p:nvSpPr>
            <p:spPr>
              <a:xfrm>
                <a:off x="1544213" y="6916406"/>
                <a:ext cx="6663686" cy="646331"/>
              </a:xfrm>
              <a:prstGeom prst="rect">
                <a:avLst/>
              </a:prstGeom>
            </p:spPr>
            <p:txBody>
              <a:bodyPr wrap="square">
                <a:spAutoFit/>
              </a:bodyPr>
              <a:lstStyle/>
              <a:p>
                <a:r>
                  <a:rPr lang="ja-JP" altLang="en-US" sz="1800" b="1" dirty="0">
                    <a:latin typeface="小塚ゴシック Pro B" pitchFamily="34" charset="-128"/>
                    <a:ea typeface="小塚ゴシック Pro B" pitchFamily="34" charset="-128"/>
                  </a:rPr>
                  <a:t>「高周波</a:t>
                </a:r>
                <a:r>
                  <a:rPr lang="en-US" altLang="ja-JP" sz="1800" b="1" dirty="0">
                    <a:latin typeface="小塚ゴシック Pro B" pitchFamily="34" charset="-128"/>
                    <a:ea typeface="小塚ゴシック Pro B" pitchFamily="34" charset="-128"/>
                  </a:rPr>
                  <a:t>DC-DC</a:t>
                </a:r>
                <a:r>
                  <a:rPr lang="ja-JP" altLang="en-US" sz="1800" b="1" dirty="0">
                    <a:latin typeface="小塚ゴシック Pro B" pitchFamily="34" charset="-128"/>
                    <a:ea typeface="小塚ゴシック Pro B" pitchFamily="34" charset="-128"/>
                  </a:rPr>
                  <a:t>コンバータ用インダクタ・トランスの</a:t>
                </a:r>
                <a:endParaRPr lang="en-US" altLang="ja-JP" sz="1800" b="1" dirty="0">
                  <a:latin typeface="小塚ゴシック Pro B" pitchFamily="34" charset="-128"/>
                  <a:ea typeface="小塚ゴシック Pro B" pitchFamily="34" charset="-128"/>
                </a:endParaRPr>
              </a:p>
              <a:p>
                <a:r>
                  <a:rPr lang="ja-JP" altLang="en-US" sz="1800" b="1" dirty="0">
                    <a:latin typeface="小塚ゴシック Pro B" pitchFamily="34" charset="-128"/>
                    <a:ea typeface="小塚ゴシック Pro B" pitchFamily="34" charset="-128"/>
                  </a:rPr>
                  <a:t>　　　　　　　　　　　　　　　　　　　　低鉄損化技術」</a:t>
                </a:r>
              </a:p>
            </p:txBody>
          </p:sp>
        </p:grpSp>
      </p:grpSp>
      <p:grpSp>
        <p:nvGrpSpPr>
          <p:cNvPr id="20" name="グループ化 19">
            <a:extLst>
              <a:ext uri="{FF2B5EF4-FFF2-40B4-BE49-F238E27FC236}">
                <a16:creationId xmlns:a16="http://schemas.microsoft.com/office/drawing/2014/main" id="{BACF4C73-EB8D-CF4E-4292-955D84C2BB3F}"/>
              </a:ext>
            </a:extLst>
          </p:cNvPr>
          <p:cNvGrpSpPr/>
          <p:nvPr/>
        </p:nvGrpSpPr>
        <p:grpSpPr>
          <a:xfrm>
            <a:off x="329706" y="1798630"/>
            <a:ext cx="6751758" cy="3531417"/>
            <a:chOff x="333730" y="1897014"/>
            <a:chExt cx="6751758" cy="3531417"/>
          </a:xfrm>
        </p:grpSpPr>
        <p:pic>
          <p:nvPicPr>
            <p:cNvPr id="1027" name="Picture 3" descr="\\SERVER\mac-share\塚本\アスクルばらしたpng\P11 の色違い\11_c2_orange.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33730" y="4355280"/>
              <a:ext cx="1073151" cy="1073151"/>
            </a:xfrm>
            <a:prstGeom prst="rect">
              <a:avLst/>
            </a:prstGeom>
            <a:noFill/>
            <a:extLst>
              <a:ext uri="{909E8E84-426E-40DD-AFC4-6F175D3DCCD1}">
                <a14:hiddenFill xmlns:a14="http://schemas.microsoft.com/office/drawing/2010/main">
                  <a:solidFill>
                    <a:srgbClr val="FFFFFF"/>
                  </a:solidFill>
                </a14:hiddenFill>
              </a:ext>
            </a:extLst>
          </p:spPr>
        </p:pic>
        <p:sp>
          <p:nvSpPr>
            <p:cNvPr id="5" name="正方形/長方形 4"/>
            <p:cNvSpPr/>
            <p:nvPr/>
          </p:nvSpPr>
          <p:spPr>
            <a:xfrm>
              <a:off x="425375" y="4603962"/>
              <a:ext cx="865943" cy="461665"/>
            </a:xfrm>
            <a:prstGeom prst="rect">
              <a:avLst/>
            </a:prstGeom>
          </p:spPr>
          <p:txBody>
            <a:bodyPr wrap="none">
              <a:spAutoFit/>
            </a:bodyPr>
            <a:lstStyle/>
            <a:p>
              <a:pPr algn="ctr"/>
              <a:r>
                <a:rPr lang="ja-JP" altLang="en-US" sz="2400" dirty="0">
                  <a:solidFill>
                    <a:schemeClr val="bg1"/>
                  </a:solidFill>
                  <a:latin typeface="小塚ゴシック Pro B" pitchFamily="34" charset="-128"/>
                  <a:ea typeface="小塚ゴシック Pro B" pitchFamily="34" charset="-128"/>
                </a:rPr>
                <a:t>日 時</a:t>
              </a:r>
            </a:p>
          </p:txBody>
        </p:sp>
        <p:sp>
          <p:nvSpPr>
            <p:cNvPr id="33" name="Text Box 3">
              <a:extLst>
                <a:ext uri="{FF2B5EF4-FFF2-40B4-BE49-F238E27FC236}">
                  <a16:creationId xmlns:a16="http://schemas.microsoft.com/office/drawing/2014/main" id="{29FBA3B6-FC32-FDAE-98D4-E080EBBAD575}"/>
                </a:ext>
              </a:extLst>
            </p:cNvPr>
            <p:cNvSpPr txBox="1">
              <a:spLocks noChangeArrowheads="1"/>
            </p:cNvSpPr>
            <p:nvPr/>
          </p:nvSpPr>
          <p:spPr bwMode="auto">
            <a:xfrm>
              <a:off x="541813" y="1897014"/>
              <a:ext cx="6543675" cy="19733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5306" tIns="32653" rIns="65306" bIns="32653" numCol="1" anchor="t" anchorCtr="0" compatLnSpc="1">
              <a:prstTxWarp prst="textNoShape">
                <a:avLst/>
              </a:prstTxWarp>
            </a:bodyPr>
            <a:lstStyle/>
            <a:p>
              <a:pPr indent="139700" algn="just"/>
              <a:r>
                <a:rPr lang="ja-JP" altLang="ja-JP" sz="1400" b="1" kern="100" dirty="0">
                  <a:effectLst/>
                  <a:latin typeface="游ゴシック" panose="020B0400000000000000" pitchFamily="50" charset="-128"/>
                  <a:ea typeface="小塚ゴシック Pro B"/>
                  <a:cs typeface="Times New Roman" panose="02020603050405020304" pitchFamily="18" charset="0"/>
                </a:rPr>
                <a:t>パソコン</a:t>
              </a:r>
              <a:r>
                <a:rPr lang="ja-JP" altLang="en-US" sz="1400" b="1" kern="100" dirty="0">
                  <a:effectLst/>
                  <a:latin typeface="游ゴシック" panose="020B0400000000000000" pitchFamily="50" charset="-128"/>
                  <a:ea typeface="小塚ゴシック Pro B"/>
                  <a:cs typeface="Times New Roman" panose="02020603050405020304" pitchFamily="18" charset="0"/>
                </a:rPr>
                <a:t>、</a:t>
              </a:r>
              <a:r>
                <a:rPr lang="ja-JP" altLang="ja-JP" sz="1400" b="1" kern="100" dirty="0">
                  <a:effectLst/>
                  <a:latin typeface="游ゴシック" panose="020B0400000000000000" pitchFamily="50" charset="-128"/>
                  <a:ea typeface="小塚ゴシック Pro B"/>
                  <a:cs typeface="Times New Roman" panose="02020603050405020304" pitchFamily="18" charset="0"/>
                </a:rPr>
                <a:t>携帯電話や車など、</a:t>
              </a:r>
              <a:r>
                <a:rPr lang="en-US" altLang="ja-JP" sz="1400" b="1" kern="100" dirty="0">
                  <a:effectLst/>
                  <a:latin typeface="游ゴシック" panose="020B0400000000000000" pitchFamily="50" charset="-128"/>
                  <a:ea typeface="小塚ゴシック Pro B"/>
                  <a:cs typeface="Times New Roman" panose="02020603050405020304" pitchFamily="18" charset="0"/>
                </a:rPr>
                <a:t>IoT</a:t>
              </a:r>
              <a:r>
                <a:rPr lang="ja-JP" altLang="ja-JP" sz="1400" b="1" kern="100" dirty="0">
                  <a:effectLst/>
                  <a:latin typeface="游ゴシック" panose="020B0400000000000000" pitchFamily="50" charset="-128"/>
                  <a:ea typeface="小塚ゴシック Pro B"/>
                  <a:cs typeface="Times New Roman" panose="02020603050405020304" pitchFamily="18" charset="0"/>
                </a:rPr>
                <a:t>機器をはじめ</a:t>
              </a:r>
              <a:r>
                <a:rPr lang="ja-JP" altLang="en-US" sz="1400" b="1" kern="100" dirty="0">
                  <a:effectLst/>
                  <a:latin typeface="游ゴシック" panose="020B0400000000000000" pitchFamily="50" charset="-128"/>
                  <a:ea typeface="小塚ゴシック Pro B"/>
                  <a:cs typeface="Times New Roman" panose="02020603050405020304" pitchFamily="18" charset="0"/>
                </a:rPr>
                <a:t>とした</a:t>
              </a:r>
              <a:r>
                <a:rPr lang="ja-JP" altLang="ja-JP" sz="1400" b="1" kern="100" dirty="0">
                  <a:effectLst/>
                  <a:latin typeface="游ゴシック" panose="020B0400000000000000" pitchFamily="50" charset="-128"/>
                  <a:ea typeface="小塚ゴシック Pro B"/>
                  <a:cs typeface="Times New Roman" panose="02020603050405020304" pitchFamily="18" charset="0"/>
                </a:rPr>
                <a:t>電子</a:t>
              </a:r>
              <a:r>
                <a:rPr lang="ja-JP" altLang="en-US" sz="1400" b="1" kern="100" dirty="0">
                  <a:latin typeface="游ゴシック" panose="020B0400000000000000" pitchFamily="50" charset="-128"/>
                  <a:ea typeface="小塚ゴシック Pro B"/>
                  <a:cs typeface="Times New Roman" panose="02020603050405020304" pitchFamily="18" charset="0"/>
                </a:rPr>
                <a:t>機器に</a:t>
              </a:r>
              <a:r>
                <a:rPr lang="ja-JP" altLang="ja-JP" sz="1400" b="1" kern="100" dirty="0">
                  <a:effectLst/>
                  <a:latin typeface="游ゴシック" panose="020B0400000000000000" pitchFamily="50" charset="-128"/>
                  <a:ea typeface="小塚ゴシック Pro B"/>
                  <a:cs typeface="Times New Roman" panose="02020603050405020304" pitchFamily="18" charset="0"/>
                </a:rPr>
                <a:t>は、</a:t>
              </a:r>
              <a:r>
                <a:rPr lang="ja-JP" altLang="en-US" sz="1400" b="1" kern="100" dirty="0">
                  <a:effectLst/>
                  <a:latin typeface="游ゴシック" panose="020B0400000000000000" pitchFamily="50" charset="-128"/>
                  <a:ea typeface="小塚ゴシック Pro B"/>
                  <a:cs typeface="Times New Roman" panose="02020603050405020304" pitchFamily="18" charset="0"/>
                </a:rPr>
                <a:t>半導体などの電子デバイスと磁気デバイスとが組み合わされています。半導体に代表される電子デバイス同様、磁気デバイスにおいても、高度化、小型化に向けた研究開発が重要視されています。本年度第２回は、信州大学の</a:t>
              </a:r>
              <a:r>
                <a:rPr lang="ja-JP" altLang="en-US" sz="1400" b="1" kern="100" dirty="0">
                  <a:latin typeface="游ゴシック" panose="020B0400000000000000" pitchFamily="50" charset="-128"/>
                  <a:ea typeface="小塚ゴシック Pro B"/>
                  <a:cs typeface="Times New Roman" panose="02020603050405020304" pitchFamily="18" charset="0"/>
                </a:rPr>
                <a:t>佐藤敏郎</a:t>
              </a:r>
              <a:r>
                <a:rPr lang="ja-JP" altLang="en-US" sz="1400" b="1" kern="100" dirty="0">
                  <a:effectLst/>
                  <a:latin typeface="游ゴシック" panose="020B0400000000000000" pitchFamily="50" charset="-128"/>
                  <a:ea typeface="小塚ゴシック Pro B"/>
                  <a:cs typeface="Times New Roman" panose="02020603050405020304" pitchFamily="18" charset="0"/>
                </a:rPr>
                <a:t>先生と水野勉先生</a:t>
              </a:r>
              <a:r>
                <a:rPr lang="ja-JP" altLang="en-US" sz="1400" b="1" kern="100" dirty="0">
                  <a:latin typeface="游ゴシック" panose="020B0400000000000000" pitchFamily="50" charset="-128"/>
                  <a:ea typeface="小塚ゴシック Pro B"/>
                  <a:cs typeface="Times New Roman" panose="02020603050405020304" pitchFamily="18" charset="0"/>
                </a:rPr>
                <a:t>に高周波</a:t>
              </a:r>
              <a:r>
                <a:rPr lang="en-US" altLang="ja-JP" sz="1400" b="1" kern="100" dirty="0">
                  <a:latin typeface="游ゴシック" panose="020B0400000000000000" pitchFamily="50" charset="-128"/>
                  <a:ea typeface="小塚ゴシック Pro B"/>
                  <a:cs typeface="Times New Roman" panose="02020603050405020304" pitchFamily="18" charset="0"/>
                </a:rPr>
                <a:t>DC-DC</a:t>
              </a:r>
              <a:r>
                <a:rPr lang="ja-JP" altLang="en-US" sz="1400" b="1" kern="100" dirty="0">
                  <a:latin typeface="游ゴシック" panose="020B0400000000000000" pitchFamily="50" charset="-128"/>
                  <a:ea typeface="小塚ゴシック Pro B"/>
                  <a:cs typeface="Times New Roman" panose="02020603050405020304" pitchFamily="18" charset="0"/>
                </a:rPr>
                <a:t>コンバータ用インダクタ・トランス技術につい</a:t>
              </a:r>
              <a:r>
                <a:rPr lang="ja-JP" altLang="en-US" sz="1400" b="1" kern="100" dirty="0">
                  <a:effectLst/>
                  <a:latin typeface="游ゴシック" panose="020B0400000000000000" pitchFamily="50" charset="-128"/>
                  <a:ea typeface="小塚ゴシック Pro B"/>
                  <a:cs typeface="Times New Roman" panose="02020603050405020304" pitchFamily="18" charset="0"/>
                </a:rPr>
                <a:t>てご講演いただきます。</a:t>
              </a:r>
              <a:endParaRPr lang="en-US" altLang="ja-JP" sz="1400" b="1" kern="100" dirty="0">
                <a:effectLst/>
                <a:latin typeface="游ゴシック" panose="020B0400000000000000" pitchFamily="50" charset="-128"/>
                <a:ea typeface="小塚ゴシック Pro B"/>
                <a:cs typeface="Times New Roman" panose="02020603050405020304" pitchFamily="18" charset="0"/>
              </a:endParaRPr>
            </a:p>
            <a:p>
              <a:pPr indent="139700" algn="just"/>
              <a:r>
                <a:rPr lang="ja-JP" altLang="en-US" sz="1400" b="1" kern="100" dirty="0">
                  <a:latin typeface="游ゴシック" panose="020B0400000000000000" pitchFamily="50" charset="-128"/>
                  <a:ea typeface="小塚ゴシック Pro B"/>
                  <a:cs typeface="Times New Roman" panose="02020603050405020304" pitchFamily="18" charset="0"/>
                </a:rPr>
                <a:t>なお本研究会は、</a:t>
              </a:r>
              <a:r>
                <a:rPr lang="en-US" altLang="ja-JP" sz="1400" b="1" kern="100" dirty="0">
                  <a:effectLst/>
                  <a:latin typeface="游ゴシック" panose="020B0400000000000000" pitchFamily="50" charset="-128"/>
                  <a:ea typeface="小塚ゴシック Pro B"/>
                  <a:cs typeface="Times New Roman" panose="02020603050405020304" pitchFamily="18" charset="0"/>
                </a:rPr>
                <a:t>IEEE</a:t>
              </a:r>
              <a:r>
                <a:rPr lang="ja-JP" altLang="ja-JP" sz="1400" b="1" kern="100" dirty="0">
                  <a:effectLst/>
                  <a:latin typeface="游ゴシック" panose="020B0400000000000000" pitchFamily="50" charset="-128"/>
                  <a:ea typeface="小塚ゴシック Pro B"/>
                  <a:cs typeface="Times New Roman" panose="02020603050405020304" pitchFamily="18" charset="0"/>
                </a:rPr>
                <a:t>信越支部の「</a:t>
              </a:r>
              <a:r>
                <a:rPr lang="en-US" altLang="ja-JP" sz="1400" b="1" kern="100" dirty="0">
                  <a:effectLst/>
                  <a:latin typeface="游ゴシック" panose="020B0400000000000000" pitchFamily="50" charset="-128"/>
                  <a:ea typeface="小塚ゴシック Pro B"/>
                  <a:cs typeface="Times New Roman" panose="02020603050405020304" pitchFamily="18" charset="0"/>
                </a:rPr>
                <a:t>IEEE MAG33</a:t>
              </a:r>
              <a:r>
                <a:rPr lang="en-US" altLang="ja-JP" sz="1400" b="1" kern="100" dirty="0">
                  <a:solidFill>
                    <a:srgbClr val="000000"/>
                  </a:solidFill>
                  <a:effectLst/>
                  <a:latin typeface="游ゴシック" panose="020B0400000000000000" pitchFamily="50" charset="-128"/>
                  <a:ea typeface="小塚ゴシック Pro B"/>
                  <a:cs typeface="Courier New" panose="02070309020205020404" pitchFamily="49" charset="0"/>
                </a:rPr>
                <a:t> Shin-Etsu </a:t>
              </a:r>
              <a:r>
                <a:rPr lang="en-US" altLang="ja-JP" sz="1400" b="1" kern="100" dirty="0" err="1">
                  <a:solidFill>
                    <a:srgbClr val="000000"/>
                  </a:solidFill>
                  <a:effectLst/>
                  <a:latin typeface="游ゴシック" panose="020B0400000000000000" pitchFamily="50" charset="-128"/>
                  <a:ea typeface="小塚ゴシック Pro B"/>
                  <a:cs typeface="Courier New" panose="02070309020205020404" pitchFamily="49" charset="0"/>
                </a:rPr>
                <a:t>Sect.Chap</a:t>
              </a:r>
              <a:r>
                <a:rPr lang="en-US" altLang="ja-JP" sz="1400" b="1" kern="100" dirty="0">
                  <a:solidFill>
                    <a:srgbClr val="000000"/>
                  </a:solidFill>
                  <a:effectLst/>
                  <a:latin typeface="游ゴシック" panose="020B0400000000000000" pitchFamily="50" charset="-128"/>
                  <a:ea typeface="小塚ゴシック Pro B"/>
                  <a:cs typeface="Courier New" panose="02070309020205020404" pitchFamily="49" charset="0"/>
                </a:rPr>
                <a:t>.</a:t>
              </a:r>
              <a:r>
                <a:rPr lang="ja-JP" altLang="ja-JP" sz="1400" b="1" kern="100" dirty="0">
                  <a:effectLst/>
                  <a:latin typeface="游ゴシック" panose="020B0400000000000000" pitchFamily="50" charset="-128"/>
                  <a:ea typeface="小塚ゴシック Pro B"/>
                  <a:cs typeface="Times New Roman" panose="02020603050405020304" pitchFamily="18" charset="0"/>
                </a:rPr>
                <a:t>」</a:t>
              </a:r>
              <a:r>
                <a:rPr lang="ja-JP" altLang="en-US" sz="1400" b="1" kern="100" dirty="0">
                  <a:effectLst/>
                  <a:latin typeface="游ゴシック" panose="020B0400000000000000" pitchFamily="50" charset="-128"/>
                  <a:ea typeface="小塚ゴシック Pro B"/>
                  <a:cs typeface="Times New Roman" panose="02020603050405020304" pitchFamily="18" charset="0"/>
                </a:rPr>
                <a:t>様</a:t>
              </a:r>
              <a:r>
                <a:rPr lang="ja-JP" altLang="ja-JP" sz="1400" b="1" kern="100" dirty="0">
                  <a:effectLst/>
                  <a:latin typeface="游ゴシック" panose="020B0400000000000000" pitchFamily="50" charset="-128"/>
                  <a:ea typeface="小塚ゴシック Pro B"/>
                  <a:cs typeface="Times New Roman" panose="02020603050405020304" pitchFamily="18" charset="0"/>
                </a:rPr>
                <a:t>と</a:t>
              </a:r>
              <a:r>
                <a:rPr lang="ja-JP" altLang="en-US" sz="1400" b="1" kern="100" dirty="0">
                  <a:effectLst/>
                  <a:latin typeface="游ゴシック" panose="020B0400000000000000" pitchFamily="50" charset="-128"/>
                  <a:ea typeface="小塚ゴシック Pro B"/>
                  <a:cs typeface="Times New Roman" panose="02020603050405020304" pitchFamily="18" charset="0"/>
                </a:rPr>
                <a:t>「信州大学スピンデバイステクノロジーセンター」様と</a:t>
              </a:r>
              <a:r>
                <a:rPr lang="ja-JP" altLang="ja-JP" sz="1400" b="1" kern="100" dirty="0">
                  <a:effectLst/>
                  <a:latin typeface="游ゴシック" panose="020B0400000000000000" pitchFamily="50" charset="-128"/>
                  <a:ea typeface="小塚ゴシック Pro B"/>
                  <a:cs typeface="Times New Roman" panose="02020603050405020304" pitchFamily="18" charset="0"/>
                </a:rPr>
                <a:t>共催にて開催</a:t>
              </a:r>
              <a:r>
                <a:rPr lang="ja-JP" altLang="en-US" sz="1400" b="1" kern="100" dirty="0">
                  <a:latin typeface="游ゴシック" panose="020B0400000000000000" pitchFamily="50" charset="-128"/>
                  <a:ea typeface="小塚ゴシック Pro B"/>
                  <a:cs typeface="Times New Roman" panose="02020603050405020304" pitchFamily="18" charset="0"/>
                </a:rPr>
                <a:t>します。</a:t>
              </a:r>
              <a:endParaRPr lang="en-US" altLang="ja-JP" sz="1400" b="1" kern="100" dirty="0">
                <a:latin typeface="游ゴシック" panose="020B0400000000000000" pitchFamily="50" charset="-128"/>
                <a:ea typeface="小塚ゴシック Pro B"/>
                <a:cs typeface="Times New Roman" panose="02020603050405020304" pitchFamily="18" charset="0"/>
              </a:endParaRPr>
            </a:p>
            <a:p>
              <a:pPr indent="139700" algn="just"/>
              <a:r>
                <a:rPr lang="ja-JP" altLang="ja-JP" sz="1400" b="1" kern="100" dirty="0">
                  <a:effectLst/>
                  <a:latin typeface="游ゴシック" panose="020B0400000000000000" pitchFamily="50" charset="-128"/>
                  <a:ea typeface="小塚ゴシック Pro B"/>
                  <a:cs typeface="Times New Roman" panose="02020603050405020304" pitchFamily="18" charset="0"/>
                </a:rPr>
                <a:t>ご関心をお持ちの方はどなたでも</a:t>
              </a:r>
              <a:r>
                <a:rPr lang="ja-JP" altLang="en-US" sz="1400" b="1" kern="100" dirty="0">
                  <a:effectLst/>
                  <a:latin typeface="游ゴシック" panose="020B0400000000000000" pitchFamily="50" charset="-128"/>
                  <a:ea typeface="小塚ゴシック Pro B"/>
                  <a:cs typeface="Times New Roman" panose="02020603050405020304" pitchFamily="18" charset="0"/>
                </a:rPr>
                <a:t>ご</a:t>
              </a:r>
              <a:r>
                <a:rPr lang="ja-JP" altLang="ja-JP" sz="1400" b="1" kern="100" dirty="0">
                  <a:effectLst/>
                  <a:latin typeface="游ゴシック" panose="020B0400000000000000" pitchFamily="50" charset="-128"/>
                  <a:ea typeface="小塚ゴシック Pro B"/>
                  <a:cs typeface="Times New Roman" panose="02020603050405020304" pitchFamily="18" charset="0"/>
                </a:rPr>
                <a:t>参加出来ますので、産業界をはじめとする幅広い分野の皆様のご参加をお待ちしております。</a:t>
              </a:r>
            </a:p>
            <a:p>
              <a:pPr indent="139700" algn="just"/>
              <a:endParaRPr lang="ja-JP" altLang="ja-JP" sz="1400" b="1" kern="100" dirty="0">
                <a:effectLst/>
                <a:latin typeface="ＭＳ ゴシック" panose="020B0609070205080204" pitchFamily="49" charset="-128"/>
                <a:ea typeface="小塚ゴシック Pro B"/>
                <a:cs typeface="Times New Roman" panose="02020603050405020304" pitchFamily="18" charset="0"/>
              </a:endParaRPr>
            </a:p>
            <a:p>
              <a:pPr>
                <a:lnSpc>
                  <a:spcPts val="2000"/>
                </a:lnSpc>
              </a:pPr>
              <a:r>
                <a:rPr lang="ja-JP" altLang="en-US" sz="1300" b="1" dirty="0">
                  <a:latin typeface="+mn-ea"/>
                </a:rPr>
                <a:t>          </a:t>
              </a:r>
              <a:endParaRPr lang="ja-JP" altLang="ja-JP" sz="1300" b="1" kern="100" dirty="0">
                <a:latin typeface="Century" panose="02040604050505020304" pitchFamily="18" charset="0"/>
                <a:ea typeface="HG丸ｺﾞｼｯｸM-PRO" panose="020F0600000000000000" pitchFamily="50" charset="-128"/>
                <a:cs typeface="Times New Roman" panose="02020603050405020304" pitchFamily="18" charset="0"/>
              </a:endParaRPr>
            </a:p>
          </p:txBody>
        </p:sp>
      </p:grpSp>
      <p:sp>
        <p:nvSpPr>
          <p:cNvPr id="53" name="正方形/長方形 52">
            <a:extLst>
              <a:ext uri="{FF2B5EF4-FFF2-40B4-BE49-F238E27FC236}">
                <a16:creationId xmlns:a16="http://schemas.microsoft.com/office/drawing/2014/main" id="{7C9A64D1-A27D-2F98-568B-A8386DDDD26B}"/>
              </a:ext>
            </a:extLst>
          </p:cNvPr>
          <p:cNvSpPr/>
          <p:nvPr/>
        </p:nvSpPr>
        <p:spPr>
          <a:xfrm>
            <a:off x="517391" y="9509439"/>
            <a:ext cx="6971996" cy="338554"/>
          </a:xfrm>
          <a:prstGeom prst="rect">
            <a:avLst/>
          </a:prstGeom>
        </p:spPr>
        <p:txBody>
          <a:bodyPr wrap="square">
            <a:spAutoFit/>
          </a:bodyPr>
          <a:lstStyle/>
          <a:p>
            <a:r>
              <a:rPr lang="ja-JP" altLang="en-US" sz="1600" dirty="0">
                <a:latin typeface="小塚ゴシック Pro B" pitchFamily="34" charset="-128"/>
                <a:ea typeface="小塚ゴシック Pro B" pitchFamily="34" charset="-128"/>
              </a:rPr>
              <a:t>名刺交換会　講演終了後、同会場にて行います</a:t>
            </a:r>
            <a:r>
              <a:rPr lang="en-US" altLang="ja-JP" sz="1600" dirty="0">
                <a:latin typeface="小塚ゴシック Pro B" pitchFamily="34" charset="-128"/>
                <a:ea typeface="小塚ゴシック Pro B" pitchFamily="34" charset="-128"/>
              </a:rPr>
              <a:t>(</a:t>
            </a:r>
            <a:r>
              <a:rPr lang="ja-JP" altLang="en-US" sz="1600" dirty="0">
                <a:latin typeface="小塚ゴシック Pro B" pitchFamily="34" charset="-128"/>
                <a:ea typeface="小塚ゴシック Pro B" pitchFamily="34" charset="-128"/>
              </a:rPr>
              <a:t>飲食は伴いません</a:t>
            </a:r>
            <a:r>
              <a:rPr lang="en-US" altLang="ja-JP" sz="1600" dirty="0">
                <a:latin typeface="小塚ゴシック Pro B" pitchFamily="34" charset="-128"/>
                <a:ea typeface="小塚ゴシック Pro B" pitchFamily="34" charset="-128"/>
              </a:rPr>
              <a:t>)</a:t>
            </a:r>
          </a:p>
        </p:txBody>
      </p:sp>
      <p:sp>
        <p:nvSpPr>
          <p:cNvPr id="55" name="正方形/長方形 54">
            <a:extLst>
              <a:ext uri="{FF2B5EF4-FFF2-40B4-BE49-F238E27FC236}">
                <a16:creationId xmlns:a16="http://schemas.microsoft.com/office/drawing/2014/main" id="{E568067A-AFB2-19F1-D1D0-C7CA5492E975}"/>
              </a:ext>
            </a:extLst>
          </p:cNvPr>
          <p:cNvSpPr/>
          <p:nvPr/>
        </p:nvSpPr>
        <p:spPr>
          <a:xfrm>
            <a:off x="628350" y="10354245"/>
            <a:ext cx="6971996" cy="584775"/>
          </a:xfrm>
          <a:prstGeom prst="rect">
            <a:avLst/>
          </a:prstGeom>
        </p:spPr>
        <p:txBody>
          <a:bodyPr wrap="square">
            <a:spAutoFit/>
          </a:bodyPr>
          <a:lstStyle/>
          <a:p>
            <a:r>
              <a:rPr lang="ja-JP" altLang="en-US" sz="1600" dirty="0">
                <a:solidFill>
                  <a:schemeClr val="bg1"/>
                </a:solidFill>
                <a:latin typeface="小塚ゴシック Pro B" pitchFamily="34" charset="-128"/>
                <a:ea typeface="小塚ゴシック Pro B" pitchFamily="34" charset="-128"/>
              </a:rPr>
              <a:t>共　　催　</a:t>
            </a:r>
            <a:r>
              <a:rPr lang="en-US" altLang="ja-JP" sz="1600" dirty="0">
                <a:solidFill>
                  <a:schemeClr val="bg1"/>
                </a:solidFill>
                <a:latin typeface="小塚ゴシック Pro B" pitchFamily="34" charset="-128"/>
                <a:ea typeface="小塚ゴシック Pro B" pitchFamily="34" charset="-128"/>
              </a:rPr>
              <a:t>IEEE MAG33 Shin</a:t>
            </a:r>
            <a:r>
              <a:rPr lang="ja-JP" altLang="en-US" sz="1600" dirty="0">
                <a:solidFill>
                  <a:schemeClr val="bg1"/>
                </a:solidFill>
                <a:latin typeface="小塚ゴシック Pro B" pitchFamily="34" charset="-128"/>
                <a:ea typeface="小塚ゴシック Pro B" pitchFamily="34" charset="-128"/>
              </a:rPr>
              <a:t>－</a:t>
            </a:r>
            <a:r>
              <a:rPr lang="en-US" altLang="ja-JP" sz="1600" dirty="0" err="1">
                <a:solidFill>
                  <a:schemeClr val="bg1"/>
                </a:solidFill>
                <a:latin typeface="小塚ゴシック Pro B" pitchFamily="34" charset="-128"/>
                <a:ea typeface="小塚ゴシック Pro B" pitchFamily="34" charset="-128"/>
              </a:rPr>
              <a:t>Etsu</a:t>
            </a:r>
            <a:r>
              <a:rPr lang="ja-JP" altLang="en-US" sz="1600" dirty="0">
                <a:solidFill>
                  <a:schemeClr val="bg1"/>
                </a:solidFill>
                <a:latin typeface="小塚ゴシック Pro B" pitchFamily="34" charset="-128"/>
                <a:ea typeface="小塚ゴシック Pro B" pitchFamily="34" charset="-128"/>
              </a:rPr>
              <a:t> </a:t>
            </a:r>
            <a:r>
              <a:rPr lang="en-US" altLang="ja-JP" sz="1600" dirty="0" err="1">
                <a:solidFill>
                  <a:schemeClr val="bg1"/>
                </a:solidFill>
                <a:latin typeface="小塚ゴシック Pro B" pitchFamily="34" charset="-128"/>
                <a:ea typeface="小塚ゴシック Pro B" pitchFamily="34" charset="-128"/>
              </a:rPr>
              <a:t>Sect.Chap</a:t>
            </a:r>
            <a:r>
              <a:rPr lang="en-US" altLang="ja-JP" sz="1600" dirty="0">
                <a:solidFill>
                  <a:schemeClr val="bg1"/>
                </a:solidFill>
                <a:latin typeface="小塚ゴシック Pro B" pitchFamily="34" charset="-128"/>
                <a:ea typeface="小塚ゴシック Pro B" pitchFamily="34" charset="-128"/>
              </a:rPr>
              <a:t>.</a:t>
            </a:r>
            <a:r>
              <a:rPr lang="ja-JP" altLang="en-US" sz="1600" dirty="0">
                <a:solidFill>
                  <a:schemeClr val="bg1"/>
                </a:solidFill>
                <a:latin typeface="小塚ゴシック Pro B" pitchFamily="34" charset="-128"/>
                <a:ea typeface="小塚ゴシック Pro B" pitchFamily="34" charset="-128"/>
              </a:rPr>
              <a:t>　</a:t>
            </a:r>
            <a:endParaRPr lang="en-US" altLang="ja-JP" sz="1600" dirty="0">
              <a:solidFill>
                <a:schemeClr val="bg1"/>
              </a:solidFill>
              <a:latin typeface="小塚ゴシック Pro B" pitchFamily="34" charset="-128"/>
              <a:ea typeface="小塚ゴシック Pro B" pitchFamily="34" charset="-128"/>
            </a:endParaRPr>
          </a:p>
          <a:p>
            <a:r>
              <a:rPr lang="ja-JP" altLang="en-US" sz="1600" dirty="0">
                <a:solidFill>
                  <a:schemeClr val="bg1"/>
                </a:solidFill>
                <a:latin typeface="小塚ゴシック Pro B" pitchFamily="34" charset="-128"/>
                <a:ea typeface="小塚ゴシック Pro B" pitchFamily="34" charset="-128"/>
              </a:rPr>
              <a:t>　　　　　信州大学スピンデバイステクノロジーセンター</a:t>
            </a:r>
            <a:endParaRPr lang="en-US" altLang="ja-JP" sz="1600" dirty="0">
              <a:solidFill>
                <a:schemeClr val="bg1"/>
              </a:solidFill>
              <a:latin typeface="小塚ゴシック Pro B" pitchFamily="34" charset="-128"/>
              <a:ea typeface="小塚ゴシック Pro B" pitchFamily="34" charset="-128"/>
            </a:endParaRPr>
          </a:p>
        </p:txBody>
      </p:sp>
      <p:grpSp>
        <p:nvGrpSpPr>
          <p:cNvPr id="45" name="グループ化 44">
            <a:extLst>
              <a:ext uri="{FF2B5EF4-FFF2-40B4-BE49-F238E27FC236}">
                <a16:creationId xmlns:a16="http://schemas.microsoft.com/office/drawing/2014/main" id="{96C50C76-B465-493A-5617-7884CA633CC7}"/>
              </a:ext>
            </a:extLst>
          </p:cNvPr>
          <p:cNvGrpSpPr/>
          <p:nvPr/>
        </p:nvGrpSpPr>
        <p:grpSpPr>
          <a:xfrm>
            <a:off x="5475369" y="226051"/>
            <a:ext cx="1358689" cy="1081859"/>
            <a:chOff x="5491602" y="4979017"/>
            <a:chExt cx="1767384" cy="1736460"/>
          </a:xfrm>
        </p:grpSpPr>
        <p:sp>
          <p:nvSpPr>
            <p:cNvPr id="46" name="円/楕円 43">
              <a:extLst>
                <a:ext uri="{FF2B5EF4-FFF2-40B4-BE49-F238E27FC236}">
                  <a16:creationId xmlns:a16="http://schemas.microsoft.com/office/drawing/2014/main" id="{932A0C1D-A9A0-9E3F-6A05-3D6D6520A569}"/>
                </a:ext>
              </a:extLst>
            </p:cNvPr>
            <p:cNvSpPr/>
            <p:nvPr/>
          </p:nvSpPr>
          <p:spPr>
            <a:xfrm>
              <a:off x="5522527" y="4979017"/>
              <a:ext cx="1736459" cy="1736460"/>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tIns="64800" bIns="0" rtlCol="0" anchor="ctr"/>
            <a:lstStyle/>
            <a:p>
              <a:pPr algn="ctr"/>
              <a:endParaRPr kumimoji="1" lang="ja-JP" altLang="en-US" sz="1400" dirty="0">
                <a:solidFill>
                  <a:schemeClr val="bg1"/>
                </a:solidFill>
                <a:latin typeface="メイリオ" panose="020B0604030504040204" pitchFamily="50" charset="-128"/>
                <a:ea typeface="メイリオ" panose="020B0604030504040204" pitchFamily="50" charset="-128"/>
              </a:endParaRPr>
            </a:p>
          </p:txBody>
        </p:sp>
        <p:sp>
          <p:nvSpPr>
            <p:cNvPr id="47" name="正方形/長方形 46">
              <a:extLst>
                <a:ext uri="{FF2B5EF4-FFF2-40B4-BE49-F238E27FC236}">
                  <a16:creationId xmlns:a16="http://schemas.microsoft.com/office/drawing/2014/main" id="{105EF64B-44DD-7736-CCDE-55555022C798}"/>
                </a:ext>
              </a:extLst>
            </p:cNvPr>
            <p:cNvSpPr/>
            <p:nvPr/>
          </p:nvSpPr>
          <p:spPr>
            <a:xfrm>
              <a:off x="5491602" y="5276523"/>
              <a:ext cx="1737394" cy="598354"/>
            </a:xfrm>
            <a:prstGeom prst="rect">
              <a:avLst/>
            </a:prstGeom>
          </p:spPr>
          <p:txBody>
            <a:bodyPr wrap="square">
              <a:spAutoFit/>
            </a:bodyPr>
            <a:lstStyle/>
            <a:p>
              <a:pPr algn="ctr">
                <a:lnSpc>
                  <a:spcPts val="2400"/>
                </a:lnSpc>
              </a:pPr>
              <a:r>
                <a:rPr lang="ja-JP" altLang="en-US" sz="1800" dirty="0">
                  <a:solidFill>
                    <a:schemeClr val="bg1"/>
                  </a:solidFill>
                  <a:latin typeface="メイリオ" panose="020B0604030504040204" pitchFamily="50" charset="-128"/>
                  <a:ea typeface="メイリオ" panose="020B0604030504040204" pitchFamily="50" charset="-128"/>
                </a:rPr>
                <a:t>参加無料</a:t>
              </a:r>
              <a:endParaRPr lang="en-US" altLang="ja-JP" sz="1800" dirty="0">
                <a:solidFill>
                  <a:schemeClr val="bg1"/>
                </a:solidFill>
                <a:latin typeface="メイリオ" panose="020B0604030504040204" pitchFamily="50" charset="-128"/>
                <a:ea typeface="メイリオ" panose="020B0604030504040204" pitchFamily="50" charset="-128"/>
              </a:endParaRPr>
            </a:p>
          </p:txBody>
        </p:sp>
        <p:sp>
          <p:nvSpPr>
            <p:cNvPr id="58" name="正方形/長方形 57">
              <a:extLst>
                <a:ext uri="{FF2B5EF4-FFF2-40B4-BE49-F238E27FC236}">
                  <a16:creationId xmlns:a16="http://schemas.microsoft.com/office/drawing/2014/main" id="{AE241E2D-6ADB-949C-78AD-C009332D3485}"/>
                </a:ext>
              </a:extLst>
            </p:cNvPr>
            <p:cNvSpPr/>
            <p:nvPr/>
          </p:nvSpPr>
          <p:spPr>
            <a:xfrm>
              <a:off x="5506598" y="5749657"/>
              <a:ext cx="1737393" cy="546574"/>
            </a:xfrm>
            <a:prstGeom prst="rect">
              <a:avLst/>
            </a:prstGeom>
          </p:spPr>
          <p:txBody>
            <a:bodyPr wrap="square">
              <a:spAutoFit/>
            </a:bodyPr>
            <a:lstStyle/>
            <a:p>
              <a:pPr algn="ctr">
                <a:lnSpc>
                  <a:spcPts val="2400"/>
                </a:lnSpc>
              </a:pPr>
              <a:r>
                <a:rPr lang="ja-JP" altLang="en-US" sz="1100" dirty="0">
                  <a:solidFill>
                    <a:schemeClr val="bg1"/>
                  </a:solidFill>
                  <a:latin typeface="メイリオ" panose="020B0604030504040204" pitchFamily="50" charset="-128"/>
                  <a:ea typeface="メイリオ" panose="020B0604030504040204" pitchFamily="50" charset="-128"/>
                </a:rPr>
                <a:t>会場３０名</a:t>
              </a:r>
              <a:endParaRPr lang="en-US" altLang="ja-JP" sz="1100" dirty="0">
                <a:solidFill>
                  <a:schemeClr val="bg1"/>
                </a:solidFill>
                <a:latin typeface="メイリオ" panose="020B0604030504040204" pitchFamily="50" charset="-128"/>
                <a:ea typeface="メイリオ" panose="020B0604030504040204" pitchFamily="50" charset="-128"/>
              </a:endParaRPr>
            </a:p>
          </p:txBody>
        </p:sp>
      </p:grpSp>
      <p:pic>
        <p:nvPicPr>
          <p:cNvPr id="18" name="図 17">
            <a:extLst>
              <a:ext uri="{FF2B5EF4-FFF2-40B4-BE49-F238E27FC236}">
                <a16:creationId xmlns:a16="http://schemas.microsoft.com/office/drawing/2014/main" id="{570ECC31-E6E7-2758-0C73-98EEC8D721E5}"/>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49094" y="226051"/>
            <a:ext cx="3086357" cy="1064506"/>
          </a:xfrm>
          <a:prstGeom prst="rect">
            <a:avLst/>
          </a:prstGeom>
        </p:spPr>
      </p:pic>
    </p:spTree>
    <p:extLst>
      <p:ext uri="{BB962C8B-B14F-4D97-AF65-F5344CB8AC3E}">
        <p14:creationId xmlns:p14="http://schemas.microsoft.com/office/powerpoint/2010/main" val="321018692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角丸四角形 3"/>
          <p:cNvSpPr>
            <a:spLocks noChangeArrowheads="1"/>
          </p:cNvSpPr>
          <p:nvPr/>
        </p:nvSpPr>
        <p:spPr bwMode="auto">
          <a:xfrm>
            <a:off x="176718" y="96143"/>
            <a:ext cx="7371446" cy="4466219"/>
          </a:xfrm>
          <a:prstGeom prst="roundRect">
            <a:avLst>
              <a:gd name="adj" fmla="val 5699"/>
            </a:avLst>
          </a:prstGeom>
          <a:noFill/>
          <a:ln w="25400">
            <a:solidFill>
              <a:srgbClr val="92D050"/>
            </a:solidFill>
            <a:round/>
            <a:headEnd/>
            <a:tailEnd/>
          </a:ln>
        </p:spPr>
        <p:txBody>
          <a:bodyPr vert="horz" wrap="square" lIns="100687" tIns="50343" rIns="100687" bIns="50343" numCol="1" anchor="ctr" anchorCtr="0" compatLnSpc="1">
            <a:prstTxWarp prst="textNoShape">
              <a:avLst/>
            </a:prstTxWarp>
          </a:bodyPr>
          <a:lstStyle/>
          <a:p>
            <a:endParaRPr lang="ja-JP" altLang="en-US" sz="2209"/>
          </a:p>
        </p:txBody>
      </p:sp>
      <p:sp>
        <p:nvSpPr>
          <p:cNvPr id="8" name="Rectangle 6"/>
          <p:cNvSpPr>
            <a:spLocks noChangeArrowheads="1"/>
          </p:cNvSpPr>
          <p:nvPr/>
        </p:nvSpPr>
        <p:spPr bwMode="auto">
          <a:xfrm>
            <a:off x="318772" y="244192"/>
            <a:ext cx="6923856" cy="12661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81808" tIns="9789" rIns="81808" bIns="9789" numCol="1" anchor="t" anchorCtr="0" compatLnSpc="1">
            <a:prstTxWarp prst="textNoShape">
              <a:avLst/>
            </a:prstTxWarp>
          </a:bodyPr>
          <a:lstStyle/>
          <a:p>
            <a:pPr algn="just" defTabSz="1006846" eaLnBrk="0" fontAlgn="base" hangingPunct="0">
              <a:spcBef>
                <a:spcPct val="0"/>
              </a:spcBef>
              <a:spcAft>
                <a:spcPct val="0"/>
              </a:spcAft>
            </a:pPr>
            <a:r>
              <a:rPr kumimoji="0" lang="zh-TW" altLang="en-US" sz="1321" dirty="0">
                <a:latin typeface="小塚ゴシック Pro B"/>
                <a:ea typeface="HG丸ｺﾞｼｯｸM-PRO" panose="020F0600000000000000" pitchFamily="50" charset="-128"/>
              </a:rPr>
              <a:t>■</a:t>
            </a:r>
            <a:r>
              <a:rPr kumimoji="0" lang="zh-TW" altLang="en-US" sz="1156" dirty="0">
                <a:latin typeface="小塚ゴシック Pro B"/>
                <a:ea typeface="HG丸ｺﾞｼｯｸM-PRO" panose="020F0600000000000000" pitchFamily="50" charset="-128"/>
              </a:rPr>
              <a:t>定員</a:t>
            </a:r>
            <a:r>
              <a:rPr kumimoji="0" lang="ja-JP" altLang="en-US" sz="1156" dirty="0">
                <a:latin typeface="小塚ゴシック Pro B"/>
                <a:ea typeface="HG丸ｺﾞｼｯｸM-PRO" panose="020F0600000000000000" pitchFamily="50" charset="-128"/>
              </a:rPr>
              <a:t> 　</a:t>
            </a:r>
            <a:r>
              <a:rPr kumimoji="0" lang="zh-TW" altLang="en-US" sz="1156" dirty="0">
                <a:latin typeface="小塚ゴシック Pro B"/>
                <a:ea typeface="HG丸ｺﾞｼｯｸM-PRO" panose="020F0600000000000000" pitchFamily="50" charset="-128"/>
              </a:rPr>
              <a:t>：</a:t>
            </a:r>
            <a:r>
              <a:rPr kumimoji="0" lang="ja-JP" altLang="en-US" sz="1156" dirty="0">
                <a:latin typeface="小塚ゴシック Pro B"/>
                <a:ea typeface="HG丸ｺﾞｼｯｸM-PRO" panose="020F0600000000000000" pitchFamily="50" charset="-128"/>
              </a:rPr>
              <a:t> </a:t>
            </a:r>
            <a:r>
              <a:rPr kumimoji="0" lang="en-US" altLang="ja-JP" sz="1156" dirty="0">
                <a:latin typeface="小塚ゴシック Pro B"/>
                <a:ea typeface="HG丸ｺﾞｼｯｸM-PRO" panose="020F0600000000000000" pitchFamily="50" charset="-128"/>
              </a:rPr>
              <a:t>30</a:t>
            </a:r>
            <a:r>
              <a:rPr kumimoji="0" lang="zh-TW" altLang="en-US" sz="1156" dirty="0">
                <a:latin typeface="小塚ゴシック Pro B"/>
                <a:ea typeface="HG丸ｺﾞｼｯｸM-PRO" panose="020F0600000000000000" pitchFamily="50" charset="-128"/>
              </a:rPr>
              <a:t>名程度</a:t>
            </a:r>
            <a:r>
              <a:rPr kumimoji="0" lang="ja-JP" altLang="en-US" sz="1156" dirty="0">
                <a:latin typeface="小塚ゴシック Pro B"/>
                <a:ea typeface="HG丸ｺﾞｼｯｸM-PRO" panose="020F0600000000000000" pitchFamily="50" charset="-128"/>
              </a:rPr>
              <a:t>　　　　　</a:t>
            </a:r>
            <a:endParaRPr kumimoji="0" lang="zh-TW" altLang="en-US" sz="1156" dirty="0">
              <a:latin typeface="小塚ゴシック Pro B"/>
              <a:ea typeface="HG丸ｺﾞｼｯｸM-PRO" panose="020F0600000000000000" pitchFamily="50" charset="-128"/>
            </a:endParaRPr>
          </a:p>
          <a:p>
            <a:pPr algn="just" defTabSz="1006846" eaLnBrk="0" fontAlgn="base" hangingPunct="0">
              <a:spcBef>
                <a:spcPct val="0"/>
              </a:spcBef>
              <a:spcAft>
                <a:spcPct val="0"/>
              </a:spcAft>
            </a:pPr>
            <a:r>
              <a:rPr kumimoji="0" lang="ja-JP" altLang="en-US" sz="1156" dirty="0">
                <a:latin typeface="小塚ゴシック Pro B"/>
                <a:ea typeface="HG丸ｺﾞｼｯｸM-PRO" panose="020F0600000000000000" pitchFamily="50" charset="-128"/>
              </a:rPr>
              <a:t>■参加費 ： 無料（名刺交換会も無料。飲食は伴いません。）</a:t>
            </a:r>
          </a:p>
          <a:p>
            <a:pPr algn="just" defTabSz="1006846" eaLnBrk="0" fontAlgn="base" hangingPunct="0">
              <a:spcBef>
                <a:spcPct val="0"/>
              </a:spcBef>
              <a:spcAft>
                <a:spcPct val="0"/>
              </a:spcAft>
            </a:pPr>
            <a:r>
              <a:rPr kumimoji="0" lang="ja-JP" altLang="en-US" sz="1156" dirty="0">
                <a:latin typeface="小塚ゴシック Pro B"/>
                <a:ea typeface="HG丸ｺﾞｼｯｸM-PRO" panose="020F0600000000000000" pitchFamily="50" charset="-128"/>
              </a:rPr>
              <a:t>■申込法 ： 令和６年２月２０日（火）までに</a:t>
            </a:r>
            <a:r>
              <a:rPr kumimoji="0" lang="en-US" altLang="ja-JP" sz="1156" dirty="0">
                <a:latin typeface="小塚ゴシック Pro B"/>
                <a:ea typeface="HG丸ｺﾞｼｯｸM-PRO" panose="020F0600000000000000" pitchFamily="50" charset="-128"/>
              </a:rPr>
              <a:t>HP</a:t>
            </a:r>
            <a:r>
              <a:rPr kumimoji="0" lang="ja-JP" altLang="en-US" sz="1156" dirty="0">
                <a:latin typeface="小塚ゴシック Pro B"/>
                <a:ea typeface="HG丸ｺﾞｼｯｸM-PRO" panose="020F0600000000000000" pitchFamily="50" charset="-128"/>
              </a:rPr>
              <a:t>の申込ﾌｫｰﾑ、又は ﾒｰﾙ </a:t>
            </a:r>
            <a:r>
              <a:rPr kumimoji="0" lang="en-US" altLang="ja-JP" sz="1156" dirty="0">
                <a:latin typeface="小塚ゴシック Pro B"/>
                <a:ea typeface="HG丸ｺﾞｼｯｸM-PRO" panose="020F0600000000000000" pitchFamily="50" charset="-128"/>
              </a:rPr>
              <a:t>or FAX</a:t>
            </a:r>
            <a:r>
              <a:rPr kumimoji="0" lang="ja-JP" altLang="en-US" sz="1156" dirty="0">
                <a:latin typeface="小塚ゴシック Pro B"/>
                <a:ea typeface="HG丸ｺﾞｼｯｸM-PRO" panose="020F0600000000000000" pitchFamily="50" charset="-128"/>
              </a:rPr>
              <a:t>でお申込ください</a:t>
            </a:r>
          </a:p>
          <a:p>
            <a:pPr algn="just" defTabSz="1006846" eaLnBrk="0" fontAlgn="base" hangingPunct="0">
              <a:spcBef>
                <a:spcPct val="0"/>
              </a:spcBef>
              <a:spcAft>
                <a:spcPct val="0"/>
              </a:spcAft>
            </a:pPr>
            <a:r>
              <a:rPr kumimoji="0" lang="ja-JP" altLang="en-US" sz="1156" dirty="0">
                <a:latin typeface="小塚ゴシック Pro B"/>
                <a:ea typeface="HG丸ｺﾞｼｯｸM-PRO" panose="020F0600000000000000" pitchFamily="50" charset="-128"/>
              </a:rPr>
              <a:t>■お申込、お問合せ先 ： 公益財団法人長野県産業振興機構　　　　</a:t>
            </a:r>
            <a:r>
              <a:rPr kumimoji="0" lang="ja-JP" altLang="en-US" sz="1156" u="sng" dirty="0">
                <a:latin typeface="小塚ゴシック Pro B"/>
                <a:ea typeface="HG丸ｺﾞｼｯｸM-PRO" panose="020F0600000000000000" pitchFamily="50" charset="-128"/>
              </a:rPr>
              <a:t>担当：小栁</a:t>
            </a:r>
            <a:endParaRPr kumimoji="0" lang="ja-JP" altLang="en-US" sz="1156" dirty="0">
              <a:latin typeface="小塚ゴシック Pro B"/>
              <a:ea typeface="HG丸ｺﾞｼｯｸM-PRO" panose="020F0600000000000000" pitchFamily="50" charset="-128"/>
            </a:endParaRPr>
          </a:p>
          <a:p>
            <a:pPr lvl="0" algn="just" eaLnBrk="0" fontAlgn="base" hangingPunct="0">
              <a:lnSpc>
                <a:spcPct val="112000"/>
              </a:lnSpc>
              <a:spcBef>
                <a:spcPct val="0"/>
              </a:spcBef>
              <a:spcAft>
                <a:spcPct val="0"/>
              </a:spcAft>
            </a:pPr>
            <a:r>
              <a:rPr kumimoji="0" lang="ja-JP" altLang="en-US" sz="1156" dirty="0">
                <a:latin typeface="小塚ゴシック Pro B"/>
                <a:ea typeface="HG丸ｺﾞｼｯｸM-PRO" panose="020F0600000000000000" pitchFamily="50" charset="-128"/>
              </a:rPr>
              <a:t>　　        </a:t>
            </a:r>
            <a:r>
              <a:rPr kumimoji="0" lang="en-US" altLang="ja-JP" sz="1156" dirty="0">
                <a:latin typeface="小塚ゴシック Pro B"/>
                <a:ea typeface="HG丸ｺﾞｼｯｸM-PRO" panose="020F0600000000000000" pitchFamily="50" charset="-128"/>
              </a:rPr>
              <a:t>TEL</a:t>
            </a:r>
            <a:r>
              <a:rPr kumimoji="0" lang="ja-JP" altLang="en-US" sz="1156" dirty="0">
                <a:latin typeface="小塚ゴシック Pro B"/>
                <a:ea typeface="HG丸ｺﾞｼｯｸM-PRO" panose="020F0600000000000000" pitchFamily="50" charset="-128"/>
              </a:rPr>
              <a:t>：</a:t>
            </a:r>
            <a:r>
              <a:rPr kumimoji="0" lang="en-US" altLang="ja-JP" sz="1156" dirty="0">
                <a:latin typeface="小塚ゴシック Pro B"/>
                <a:ea typeface="HG丸ｺﾞｼｯｸM-PRO" panose="020F0600000000000000" pitchFamily="50" charset="-128"/>
              </a:rPr>
              <a:t>026-217-1634</a:t>
            </a:r>
            <a:r>
              <a:rPr kumimoji="0" lang="ja-JP" altLang="en-US" sz="1156" dirty="0">
                <a:latin typeface="小塚ゴシック Pro B"/>
                <a:ea typeface="HG丸ｺﾞｼｯｸM-PRO" panose="020F0600000000000000" pitchFamily="50" charset="-128"/>
              </a:rPr>
              <a:t> </a:t>
            </a:r>
            <a:r>
              <a:rPr kumimoji="0" lang="en-US" altLang="ja-JP" sz="1156" dirty="0">
                <a:latin typeface="小塚ゴシック Pro B"/>
                <a:ea typeface="HG丸ｺﾞｼｯｸM-PRO" panose="020F0600000000000000" pitchFamily="50" charset="-128"/>
              </a:rPr>
              <a:t>FAX</a:t>
            </a:r>
            <a:r>
              <a:rPr kumimoji="0" lang="ja-JP" altLang="en-US" sz="1156" dirty="0">
                <a:latin typeface="小塚ゴシック Pro B"/>
                <a:ea typeface="HG丸ｺﾞｼｯｸM-PRO" panose="020F0600000000000000" pitchFamily="50" charset="-128"/>
              </a:rPr>
              <a:t>：</a:t>
            </a:r>
            <a:r>
              <a:rPr kumimoji="0" lang="en-US" altLang="ja-JP" sz="1156" dirty="0">
                <a:latin typeface="小塚ゴシック Pro B"/>
                <a:ea typeface="HG丸ｺﾞｼｯｸM-PRO" panose="020F0600000000000000" pitchFamily="50" charset="-128"/>
              </a:rPr>
              <a:t>026-226-8838</a:t>
            </a:r>
            <a:r>
              <a:rPr kumimoji="0" lang="ja-JP" altLang="en-US" sz="1156" dirty="0">
                <a:latin typeface="小塚ゴシック Pro B"/>
                <a:ea typeface="HG丸ｺﾞｼｯｸM-PRO" panose="020F0600000000000000" pitchFamily="50" charset="-128"/>
              </a:rPr>
              <a:t> </a:t>
            </a:r>
            <a:r>
              <a:rPr kumimoji="0" lang="en-US" altLang="ja-JP" sz="1156" dirty="0">
                <a:latin typeface="小塚ゴシック Pro B"/>
                <a:ea typeface="HG丸ｺﾞｼｯｸM-PRO" panose="020F0600000000000000" pitchFamily="50" charset="-128"/>
              </a:rPr>
              <a:t> E-mail</a:t>
            </a:r>
            <a:r>
              <a:rPr kumimoji="0" lang="ja-JP" altLang="ja-JP" sz="1156" dirty="0">
                <a:latin typeface="小塚ゴシック Pro B"/>
                <a:ea typeface="HG丸ｺﾞｼｯｸM-PRO" panose="020F0600000000000000" pitchFamily="50" charset="-128"/>
              </a:rPr>
              <a:t>：</a:t>
            </a:r>
            <a:r>
              <a:rPr lang="en-US" altLang="ja-JP" sz="1156" u="sng" kern="0" spc="17" dirty="0">
                <a:solidFill>
                  <a:srgbClr val="0070C0"/>
                </a:solidFill>
                <a:latin typeface="小塚ゴシック Pro B"/>
                <a:ea typeface="HG丸ｺﾞｼｯｸM-PRO" panose="020F0600000000000000" pitchFamily="50" charset="-128"/>
                <a:cs typeface="Times New Roman" panose="02020603050405020304" pitchFamily="18" charset="0"/>
              </a:rPr>
              <a:t> green-innv</a:t>
            </a:r>
            <a:r>
              <a:rPr lang="en-US" altLang="ja-JP" sz="1156" u="sng" kern="0" dirty="0">
                <a:solidFill>
                  <a:srgbClr val="0070C0"/>
                </a:solidFill>
                <a:latin typeface="小塚ゴシック Pro B"/>
                <a:ea typeface="HG丸ｺﾞｼｯｸM-PRO" panose="020F0600000000000000" pitchFamily="50" charset="-128"/>
                <a:cs typeface="Times New Roman" panose="02020603050405020304" pitchFamily="18" charset="0"/>
                <a:hlinkClick r:id="rId3"/>
              </a:rPr>
              <a:t>@nice-o.or.jp</a:t>
            </a:r>
            <a:r>
              <a:rPr lang="en-US" altLang="ja-JP" sz="1156" kern="0" dirty="0">
                <a:solidFill>
                  <a:srgbClr val="0070C0"/>
                </a:solidFill>
                <a:latin typeface="小塚ゴシック Pro B"/>
                <a:ea typeface="HG丸ｺﾞｼｯｸM-PRO" panose="020F0600000000000000" pitchFamily="50" charset="-128"/>
                <a:cs typeface="Times New Roman" panose="02020603050405020304" pitchFamily="18" charset="0"/>
                <a:hlinkClick r:id="rId3"/>
              </a:rPr>
              <a:t> </a:t>
            </a:r>
            <a:r>
              <a:rPr lang="ja-JP" altLang="ja-JP" sz="1156" kern="0" dirty="0">
                <a:solidFill>
                  <a:srgbClr val="0070C0"/>
                </a:solidFill>
                <a:latin typeface="小塚ゴシック Pro B"/>
                <a:ea typeface="HG丸ｺﾞｼｯｸM-PRO" panose="020F0600000000000000" pitchFamily="50" charset="-128"/>
                <a:cs typeface="Times New Roman" panose="02020603050405020304" pitchFamily="18" charset="0"/>
                <a:hlinkClick r:id="rId3"/>
              </a:rPr>
              <a:t>　</a:t>
            </a:r>
            <a:r>
              <a:rPr lang="en-US" altLang="ja-JP" sz="1156" kern="0" spc="688" dirty="0">
                <a:solidFill>
                  <a:srgbClr val="0070C0"/>
                </a:solidFill>
                <a:latin typeface="HG丸ｺﾞｼｯｸM-PRO" panose="020F0600000000000000" pitchFamily="50" charset="-128"/>
                <a:ea typeface="HG丸ｺﾞｼｯｸM-PRO" panose="020F0600000000000000" pitchFamily="50" charset="-128"/>
                <a:cs typeface="Times New Roman" panose="02020603050405020304" pitchFamily="18" charset="0"/>
                <a:hlinkClick r:id="rId3"/>
              </a:rPr>
              <a:t> </a:t>
            </a:r>
            <a:r>
              <a:rPr lang="en-US" altLang="ja-JP" sz="1156" dirty="0">
                <a:solidFill>
                  <a:srgbClr val="0070C0"/>
                </a:solidFill>
                <a:latin typeface="HG丸ｺﾞｼｯｸM-PRO" panose="020F0600000000000000" pitchFamily="50" charset="-128"/>
                <a:ea typeface="HG丸ｺﾞｼｯｸM-PRO" panose="020F0600000000000000" pitchFamily="50" charset="-128"/>
                <a:hlinkClick r:id="rId3"/>
              </a:rPr>
              <a:t> </a:t>
            </a:r>
            <a:endParaRPr lang="en-US" altLang="ja-JP" sz="1156" dirty="0">
              <a:solidFill>
                <a:srgbClr val="0070C0"/>
              </a:solidFill>
              <a:latin typeface="HG丸ｺﾞｼｯｸM-PRO" panose="020F0600000000000000" pitchFamily="50" charset="-128"/>
              <a:ea typeface="HG丸ｺﾞｼｯｸM-PRO" panose="020F0600000000000000" pitchFamily="50" charset="-128"/>
            </a:endParaRPr>
          </a:p>
          <a:p>
            <a:pPr algn="just" defTabSz="1006846" eaLnBrk="0" fontAlgn="base" hangingPunct="0">
              <a:lnSpc>
                <a:spcPct val="112000"/>
              </a:lnSpc>
              <a:spcBef>
                <a:spcPct val="0"/>
              </a:spcBef>
              <a:spcAft>
                <a:spcPct val="0"/>
              </a:spcAft>
            </a:pPr>
            <a:endParaRPr kumimoji="0" lang="ja-JP" altLang="ja-JP" sz="1982" dirty="0">
              <a:latin typeface="Arial" panose="020B0604020202020204" pitchFamily="34" charset="0"/>
            </a:endParaRPr>
          </a:p>
        </p:txBody>
      </p:sp>
      <p:sp>
        <p:nvSpPr>
          <p:cNvPr id="18" name="正方形/長方形 17"/>
          <p:cNvSpPr/>
          <p:nvPr/>
        </p:nvSpPr>
        <p:spPr>
          <a:xfrm>
            <a:off x="129350" y="9156221"/>
            <a:ext cx="7797266" cy="1031051"/>
          </a:xfrm>
          <a:prstGeom prst="rect">
            <a:avLst/>
          </a:prstGeom>
        </p:spPr>
        <p:txBody>
          <a:bodyPr wrap="square">
            <a:spAutoFit/>
          </a:bodyPr>
          <a:lstStyle/>
          <a:p>
            <a:pPr marL="692906" marR="264297" indent="-399242" algn="just">
              <a:lnSpc>
                <a:spcPts val="1542"/>
              </a:lnSpc>
            </a:pPr>
            <a:r>
              <a:rPr lang="en-US" altLang="ja-JP" sz="1156" kern="100" dirty="0">
                <a:solidFill>
                  <a:srgbClr val="1F497D"/>
                </a:solidFill>
                <a:latin typeface="+mn-ea"/>
                <a:cs typeface="Times New Roman" panose="02020603050405020304" pitchFamily="18" charset="0"/>
              </a:rPr>
              <a:t>(</a:t>
            </a:r>
            <a:r>
              <a:rPr lang="ja-JP" altLang="ja-JP" sz="1156" kern="100" dirty="0">
                <a:solidFill>
                  <a:srgbClr val="1F497D"/>
                </a:solidFill>
                <a:latin typeface="+mn-ea"/>
                <a:cs typeface="Times New Roman" panose="02020603050405020304" pitchFamily="18" charset="0"/>
              </a:rPr>
              <a:t>注</a:t>
            </a:r>
            <a:r>
              <a:rPr lang="en-US" altLang="ja-JP" sz="1156" kern="100" dirty="0">
                <a:solidFill>
                  <a:srgbClr val="1F497D"/>
                </a:solidFill>
                <a:latin typeface="+mn-ea"/>
                <a:cs typeface="Times New Roman" panose="02020603050405020304" pitchFamily="18" charset="0"/>
              </a:rPr>
              <a:t>1) </a:t>
            </a:r>
            <a:r>
              <a:rPr lang="ja-JP" altLang="ja-JP" sz="1156" kern="100" dirty="0">
                <a:solidFill>
                  <a:srgbClr val="1F497D"/>
                </a:solidFill>
                <a:latin typeface="+mn-ea"/>
                <a:cs typeface="Times New Roman" panose="02020603050405020304" pitchFamily="18" charset="0"/>
              </a:rPr>
              <a:t>本申込書にご記入いただいた個人情報は、</a:t>
            </a:r>
            <a:r>
              <a:rPr lang="ja-JP" altLang="en-US" sz="1156" kern="100" dirty="0">
                <a:solidFill>
                  <a:srgbClr val="1F497D"/>
                </a:solidFill>
                <a:latin typeface="+mn-ea"/>
                <a:cs typeface="Times New Roman" panose="02020603050405020304" pitchFamily="18" charset="0"/>
              </a:rPr>
              <a:t>令和</a:t>
            </a:r>
            <a:r>
              <a:rPr lang="en-US" altLang="ja-JP" sz="1156" kern="100" dirty="0">
                <a:solidFill>
                  <a:srgbClr val="1F497D"/>
                </a:solidFill>
                <a:latin typeface="+mn-ea"/>
                <a:cs typeface="Times New Roman" panose="02020603050405020304" pitchFamily="18" charset="0"/>
              </a:rPr>
              <a:t>5</a:t>
            </a:r>
            <a:r>
              <a:rPr lang="ja-JP" altLang="ja-JP" sz="1156" kern="100" dirty="0">
                <a:solidFill>
                  <a:srgbClr val="1F497D"/>
                </a:solidFill>
                <a:latin typeface="+mn-ea"/>
                <a:cs typeface="Times New Roman" panose="02020603050405020304" pitchFamily="18" charset="0"/>
              </a:rPr>
              <a:t>年度「</a:t>
            </a:r>
            <a:r>
              <a:rPr lang="ja-JP" altLang="en-US" sz="1156" kern="100" dirty="0">
                <a:solidFill>
                  <a:srgbClr val="1F497D"/>
                </a:solidFill>
                <a:latin typeface="+mn-ea"/>
                <a:cs typeface="Times New Roman" panose="02020603050405020304" pitchFamily="18" charset="0"/>
              </a:rPr>
              <a:t>磁気ｴﾚｸﾄﾛﾆｸｽ</a:t>
            </a:r>
            <a:r>
              <a:rPr lang="ja-JP" altLang="ja-JP" sz="1156" kern="100" dirty="0">
                <a:solidFill>
                  <a:srgbClr val="1F497D"/>
                </a:solidFill>
                <a:latin typeface="+mn-ea"/>
                <a:cs typeface="Times New Roman" panose="02020603050405020304" pitchFamily="18" charset="0"/>
              </a:rPr>
              <a:t>研究会」の登録情報として</a:t>
            </a:r>
            <a:endParaRPr lang="en-US" altLang="ja-JP" sz="1156" kern="100" dirty="0">
              <a:solidFill>
                <a:srgbClr val="1F497D"/>
              </a:solidFill>
              <a:latin typeface="+mn-ea"/>
              <a:cs typeface="Times New Roman" panose="02020603050405020304" pitchFamily="18" charset="0"/>
            </a:endParaRPr>
          </a:p>
          <a:p>
            <a:pPr marL="692906" marR="264297" indent="-399242" algn="just">
              <a:lnSpc>
                <a:spcPts val="1542"/>
              </a:lnSpc>
            </a:pPr>
            <a:r>
              <a:rPr lang="ja-JP" altLang="en-US" sz="1156" kern="100" dirty="0">
                <a:solidFill>
                  <a:srgbClr val="1F497D"/>
                </a:solidFill>
                <a:latin typeface="+mn-ea"/>
                <a:cs typeface="Times New Roman" panose="02020603050405020304" pitchFamily="18" charset="0"/>
              </a:rPr>
              <a:t>　　　　</a:t>
            </a:r>
            <a:r>
              <a:rPr lang="ja-JP" altLang="ja-JP" sz="1156" kern="100" dirty="0">
                <a:solidFill>
                  <a:srgbClr val="1F497D"/>
                </a:solidFill>
                <a:latin typeface="+mn-ea"/>
                <a:cs typeface="Times New Roman" panose="02020603050405020304" pitchFamily="18" charset="0"/>
              </a:rPr>
              <a:t>利用し、他の用途には使用しません。</a:t>
            </a:r>
            <a:endParaRPr lang="ja-JP" altLang="ja-JP" sz="1156" kern="100" dirty="0">
              <a:latin typeface="+mn-ea"/>
              <a:cs typeface="Times New Roman" panose="02020603050405020304" pitchFamily="18" charset="0"/>
            </a:endParaRPr>
          </a:p>
          <a:p>
            <a:pPr marL="692906" marR="264297" indent="-399242" algn="just">
              <a:lnSpc>
                <a:spcPts val="1542"/>
              </a:lnSpc>
            </a:pPr>
            <a:r>
              <a:rPr lang="en-US" altLang="ja-JP" sz="1156" kern="100" dirty="0">
                <a:solidFill>
                  <a:srgbClr val="1F497D"/>
                </a:solidFill>
                <a:latin typeface="+mn-ea"/>
                <a:cs typeface="Times New Roman" panose="02020603050405020304" pitchFamily="18" charset="0"/>
              </a:rPr>
              <a:t>(</a:t>
            </a:r>
            <a:r>
              <a:rPr lang="ja-JP" altLang="ja-JP" sz="1156" kern="100" dirty="0">
                <a:solidFill>
                  <a:srgbClr val="1F497D"/>
                </a:solidFill>
                <a:latin typeface="+mn-ea"/>
                <a:cs typeface="Times New Roman" panose="02020603050405020304" pitchFamily="18" charset="0"/>
              </a:rPr>
              <a:t>注</a:t>
            </a:r>
            <a:r>
              <a:rPr lang="en-US" altLang="ja-JP" sz="1156" kern="100" dirty="0">
                <a:solidFill>
                  <a:srgbClr val="1F497D"/>
                </a:solidFill>
                <a:latin typeface="+mn-ea"/>
                <a:cs typeface="Times New Roman" panose="02020603050405020304" pitchFamily="18" charset="0"/>
              </a:rPr>
              <a:t>2) </a:t>
            </a:r>
            <a:r>
              <a:rPr lang="ja-JP" altLang="ja-JP" sz="1156" kern="100" dirty="0">
                <a:solidFill>
                  <a:srgbClr val="1F497D"/>
                </a:solidFill>
                <a:latin typeface="+mn-ea"/>
                <a:cs typeface="Times New Roman" panose="02020603050405020304" pitchFamily="18" charset="0"/>
              </a:rPr>
              <a:t>記載いただきました住所や、メールアドレスなどに、主催者から各種の案内（研究会･セミナー･発表会</a:t>
            </a:r>
            <a:r>
              <a:rPr lang="ja-JP" altLang="en-US" sz="1156" kern="100" dirty="0">
                <a:solidFill>
                  <a:srgbClr val="1F497D"/>
                </a:solidFill>
                <a:latin typeface="+mn-ea"/>
                <a:cs typeface="Times New Roman" panose="02020603050405020304" pitchFamily="18" charset="0"/>
              </a:rPr>
              <a:t>・</a:t>
            </a:r>
            <a:endParaRPr lang="en-US" altLang="ja-JP" sz="1156" kern="100" dirty="0">
              <a:solidFill>
                <a:srgbClr val="1F497D"/>
              </a:solidFill>
              <a:latin typeface="+mn-ea"/>
              <a:cs typeface="Times New Roman" panose="02020603050405020304" pitchFamily="18" charset="0"/>
            </a:endParaRPr>
          </a:p>
          <a:p>
            <a:pPr marL="692906" marR="264297" indent="-399242" algn="just">
              <a:lnSpc>
                <a:spcPts val="1542"/>
              </a:lnSpc>
            </a:pPr>
            <a:r>
              <a:rPr lang="ja-JP" altLang="en-US" sz="1156" kern="100" dirty="0">
                <a:solidFill>
                  <a:srgbClr val="1F497D"/>
                </a:solidFill>
                <a:latin typeface="+mn-ea"/>
                <a:cs typeface="Times New Roman" panose="02020603050405020304" pitchFamily="18" charset="0"/>
              </a:rPr>
              <a:t>　　　　アンケート</a:t>
            </a:r>
            <a:r>
              <a:rPr lang="ja-JP" altLang="ja-JP" sz="1156" kern="100" dirty="0">
                <a:solidFill>
                  <a:srgbClr val="1F497D"/>
                </a:solidFill>
                <a:latin typeface="+mn-ea"/>
                <a:cs typeface="Times New Roman" panose="02020603050405020304" pitchFamily="18" charset="0"/>
              </a:rPr>
              <a:t>など）をお送りしてよろしいでしょうか。　（</a:t>
            </a:r>
            <a:r>
              <a:rPr lang="ja-JP" altLang="ja-JP" sz="1156" b="1" i="1" u="sng" kern="100" dirty="0">
                <a:solidFill>
                  <a:srgbClr val="1F497D"/>
                </a:solidFill>
                <a:latin typeface="+mn-ea"/>
                <a:cs typeface="Times New Roman" panose="02020603050405020304" pitchFamily="18" charset="0"/>
              </a:rPr>
              <a:t>チェック願います</a:t>
            </a:r>
            <a:r>
              <a:rPr lang="ja-JP" altLang="ja-JP" sz="1156" kern="100" dirty="0">
                <a:solidFill>
                  <a:srgbClr val="1F497D"/>
                </a:solidFill>
                <a:latin typeface="+mn-ea"/>
                <a:cs typeface="Times New Roman" panose="02020603050405020304" pitchFamily="18" charset="0"/>
              </a:rPr>
              <a:t>□希望する。□希望しない。）</a:t>
            </a:r>
            <a:endParaRPr lang="en-US" altLang="ja-JP" sz="1156" kern="100" dirty="0">
              <a:latin typeface="+mn-ea"/>
              <a:cs typeface="Times New Roman" panose="02020603050405020304" pitchFamily="18" charset="0"/>
            </a:endParaRPr>
          </a:p>
          <a:p>
            <a:pPr marL="692906" marR="264297" indent="-399242" algn="just">
              <a:lnSpc>
                <a:spcPts val="1542"/>
              </a:lnSpc>
            </a:pPr>
            <a:r>
              <a:rPr lang="ja-JP" altLang="ja-JP" sz="1156" kern="100" dirty="0">
                <a:solidFill>
                  <a:srgbClr val="1F497D"/>
                </a:solidFill>
                <a:latin typeface="+mn-ea"/>
                <a:cs typeface="Times New Roman" panose="02020603050405020304" pitchFamily="18" charset="0"/>
              </a:rPr>
              <a:t>（注</a:t>
            </a:r>
            <a:r>
              <a:rPr lang="en-US" altLang="ja-JP" sz="1156" kern="100" dirty="0">
                <a:solidFill>
                  <a:srgbClr val="1F497D"/>
                </a:solidFill>
                <a:latin typeface="+mn-ea"/>
                <a:cs typeface="Times New Roman" panose="02020603050405020304" pitchFamily="18" charset="0"/>
              </a:rPr>
              <a:t>3</a:t>
            </a:r>
            <a:r>
              <a:rPr lang="ja-JP" altLang="ja-JP" sz="1156" kern="100" dirty="0">
                <a:solidFill>
                  <a:srgbClr val="1F497D"/>
                </a:solidFill>
                <a:latin typeface="+mn-ea"/>
                <a:cs typeface="Times New Roman" panose="02020603050405020304" pitchFamily="18" charset="0"/>
              </a:rPr>
              <a:t>）受講票は発行しませんので、お申込み後は事務局から特段連絡がない限り、当日会場にお越しくだ</a:t>
            </a:r>
            <a:r>
              <a:rPr lang="ja-JP" altLang="en-US" sz="1156" kern="100" dirty="0">
                <a:solidFill>
                  <a:srgbClr val="1F497D"/>
                </a:solidFill>
                <a:latin typeface="+mn-ea"/>
                <a:cs typeface="Times New Roman" panose="02020603050405020304" pitchFamily="18" charset="0"/>
              </a:rPr>
              <a:t>さい。</a:t>
            </a:r>
            <a:endParaRPr lang="en-US" altLang="ja-JP" sz="1156" kern="100" dirty="0">
              <a:solidFill>
                <a:srgbClr val="1F497D"/>
              </a:solidFill>
              <a:latin typeface="+mn-ea"/>
              <a:cs typeface="Times New Roman" panose="02020603050405020304" pitchFamily="18" charset="0"/>
            </a:endParaRPr>
          </a:p>
        </p:txBody>
      </p:sp>
      <p:sp>
        <p:nvSpPr>
          <p:cNvPr id="19" name="正方形/長方形 18"/>
          <p:cNvSpPr/>
          <p:nvPr/>
        </p:nvSpPr>
        <p:spPr>
          <a:xfrm>
            <a:off x="176718" y="4824472"/>
            <a:ext cx="7551493" cy="1165897"/>
          </a:xfrm>
          <a:prstGeom prst="rect">
            <a:avLst/>
          </a:prstGeom>
        </p:spPr>
        <p:txBody>
          <a:bodyPr wrap="square">
            <a:spAutoFit/>
          </a:bodyPr>
          <a:lstStyle/>
          <a:p>
            <a:pPr indent="348201"/>
            <a:r>
              <a:rPr lang="ja-JP" altLang="en-US" sz="1762" b="1" kern="100" dirty="0">
                <a:latin typeface="Century" panose="02040604050505020304" pitchFamily="18" charset="0"/>
                <a:ea typeface="HG丸ｺﾞｼｯｸM-PRO" panose="020F0600000000000000" pitchFamily="50" charset="-128"/>
                <a:cs typeface="Times New Roman" panose="02020603050405020304" pitchFamily="18" charset="0"/>
              </a:rPr>
              <a:t>　</a:t>
            </a:r>
            <a:r>
              <a:rPr lang="ja-JP" altLang="en-US" sz="1762" b="1" kern="100" dirty="0">
                <a:latin typeface="Century" panose="02040604050505020304" pitchFamily="18" charset="0"/>
                <a:ea typeface="小塚ゴシック Pro B"/>
                <a:cs typeface="Times New Roman" panose="02020603050405020304" pitchFamily="18" charset="0"/>
              </a:rPr>
              <a:t>令和５年度 「第２回磁気ｴﾚｸﾄﾛﾆｸｽ</a:t>
            </a:r>
            <a:r>
              <a:rPr lang="zh-CN" altLang="ja-JP" sz="1762" b="1" kern="100" dirty="0">
                <a:latin typeface="Century" panose="02040604050505020304" pitchFamily="18" charset="0"/>
                <a:ea typeface="HG丸ｺﾞｼｯｸM-PRO" panose="020F0600000000000000" pitchFamily="50" charset="-128"/>
                <a:cs typeface="Times New Roman" panose="02020603050405020304" pitchFamily="18" charset="0"/>
              </a:rPr>
              <a:t>研究会</a:t>
            </a:r>
            <a:r>
              <a:rPr lang="ja-JP" altLang="en-US" sz="1762" b="1" kern="100" dirty="0">
                <a:latin typeface="Century" panose="02040604050505020304" pitchFamily="18" charset="0"/>
                <a:ea typeface="小塚ゴシック Pro B"/>
                <a:cs typeface="Times New Roman" panose="02020603050405020304" pitchFamily="18" charset="0"/>
              </a:rPr>
              <a:t>」</a:t>
            </a:r>
            <a:r>
              <a:rPr lang="zh-CN" altLang="ja-JP" sz="1762" b="1" kern="100" dirty="0">
                <a:latin typeface="Century" panose="02040604050505020304" pitchFamily="18" charset="0"/>
                <a:ea typeface="HG丸ｺﾞｼｯｸM-PRO" panose="020F0600000000000000" pitchFamily="50" charset="-128"/>
                <a:cs typeface="Times New Roman" panose="02020603050405020304" pitchFamily="18" charset="0"/>
              </a:rPr>
              <a:t>参加申込書</a:t>
            </a:r>
            <a:endParaRPr lang="en-US" altLang="zh-CN" sz="1762" b="1" kern="100" dirty="0">
              <a:latin typeface="Century" panose="02040604050505020304" pitchFamily="18" charset="0"/>
              <a:ea typeface="小塚ゴシック Pro B"/>
              <a:cs typeface="Times New Roman" panose="02020603050405020304" pitchFamily="18" charset="0"/>
            </a:endParaRPr>
          </a:p>
          <a:p>
            <a:pPr indent="348201"/>
            <a:endParaRPr lang="ja-JP" altLang="ja-JP" sz="881" kern="100" dirty="0">
              <a:latin typeface="Century" panose="02040604050505020304" pitchFamily="18" charset="0"/>
              <a:ea typeface="小塚ゴシック Pro B"/>
              <a:cs typeface="Times New Roman" panose="02020603050405020304" pitchFamily="18" charset="0"/>
            </a:endParaRPr>
          </a:p>
          <a:p>
            <a:pPr marL="146832" indent="218150" algn="just">
              <a:lnSpc>
                <a:spcPts val="1321"/>
              </a:lnSpc>
            </a:pPr>
            <a:r>
              <a:rPr lang="ja-JP" altLang="ja-JP" sz="1211" kern="100" dirty="0">
                <a:latin typeface="HG丸ｺﾞｼｯｸM-PRO" panose="020F0600000000000000" pitchFamily="50" charset="-128"/>
                <a:ea typeface="小塚ゴシック Pro B"/>
                <a:cs typeface="Times New Roman" panose="02020603050405020304" pitchFamily="18" charset="0"/>
              </a:rPr>
              <a:t>公益財団法人</a:t>
            </a:r>
            <a:r>
              <a:rPr lang="en-US" altLang="ja-JP" sz="1211" kern="100" dirty="0">
                <a:latin typeface="HG丸ｺﾞｼｯｸM-PRO" panose="020F0600000000000000" pitchFamily="50" charset="-128"/>
                <a:ea typeface="小塚ゴシック Pro B"/>
                <a:cs typeface="Times New Roman" panose="02020603050405020304" pitchFamily="18" charset="0"/>
              </a:rPr>
              <a:t> </a:t>
            </a:r>
            <a:r>
              <a:rPr lang="ja-JP" altLang="en-US" sz="1211" kern="100" dirty="0">
                <a:latin typeface="HG丸ｺﾞｼｯｸM-PRO" panose="020F0600000000000000" pitchFamily="50" charset="-128"/>
                <a:ea typeface="小塚ゴシック Pro B"/>
                <a:cs typeface="Times New Roman" panose="02020603050405020304" pitchFamily="18" charset="0"/>
              </a:rPr>
              <a:t>長野県産業振興機構</a:t>
            </a:r>
            <a:r>
              <a:rPr lang="ja-JP" altLang="ja-JP" sz="1211" kern="100" dirty="0">
                <a:latin typeface="HG丸ｺﾞｼｯｸM-PRO" panose="020F0600000000000000" pitchFamily="50" charset="-128"/>
                <a:ea typeface="小塚ゴシック Pro B"/>
                <a:cs typeface="Times New Roman" panose="02020603050405020304" pitchFamily="18" charset="0"/>
              </a:rPr>
              <a:t>　事務局 あて</a:t>
            </a:r>
            <a:r>
              <a:rPr lang="ja-JP" altLang="ja-JP" sz="1211" b="1" kern="100" dirty="0">
                <a:latin typeface="HG丸ｺﾞｼｯｸM-PRO" panose="020F0600000000000000" pitchFamily="50" charset="-128"/>
                <a:ea typeface="小塚ゴシック Pro B"/>
                <a:cs typeface="Times New Roman" panose="02020603050405020304" pitchFamily="18" charset="0"/>
              </a:rPr>
              <a:t>　　</a:t>
            </a:r>
            <a:endParaRPr lang="en-US" altLang="ja-JP" sz="1211" b="1" kern="100" dirty="0">
              <a:latin typeface="HG丸ｺﾞｼｯｸM-PRO" panose="020F0600000000000000" pitchFamily="50" charset="-128"/>
              <a:ea typeface="小塚ゴシック Pro B"/>
              <a:cs typeface="Times New Roman" panose="02020603050405020304" pitchFamily="18" charset="0"/>
            </a:endParaRPr>
          </a:p>
          <a:p>
            <a:pPr marL="146832" indent="218150" algn="just">
              <a:lnSpc>
                <a:spcPts val="1321"/>
              </a:lnSpc>
            </a:pPr>
            <a:r>
              <a:rPr lang="en-US" altLang="ja-JP" sz="1211" kern="0" spc="160" dirty="0">
                <a:latin typeface="HG丸ｺﾞｼｯｸM-PRO" panose="020F0600000000000000" pitchFamily="50" charset="-128"/>
                <a:ea typeface="小塚ゴシック Pro B"/>
                <a:cs typeface="Times New Roman" panose="02020603050405020304" pitchFamily="18" charset="0"/>
              </a:rPr>
              <a:t>              E-mail</a:t>
            </a:r>
            <a:r>
              <a:rPr lang="ja-JP" altLang="ja-JP" sz="1211" kern="0" spc="17" dirty="0">
                <a:latin typeface="HG丸ｺﾞｼｯｸM-PRO" panose="020F0600000000000000" pitchFamily="50" charset="-128"/>
                <a:ea typeface="小塚ゴシック Pro B"/>
                <a:cs typeface="Times New Roman" panose="02020603050405020304" pitchFamily="18" charset="0"/>
              </a:rPr>
              <a:t>：</a:t>
            </a:r>
            <a:r>
              <a:rPr kumimoji="0" lang="ja-JP" altLang="ja-JP" sz="1211" dirty="0">
                <a:latin typeface="HG丸ｺﾞｼｯｸM-PRO" panose="020F0600000000000000" pitchFamily="50" charset="-128"/>
                <a:ea typeface="小塚ゴシック Pro B"/>
              </a:rPr>
              <a:t> </a:t>
            </a:r>
            <a:r>
              <a:rPr lang="en-US" altLang="ja-JP" sz="1211" u="sng" kern="0" spc="17" dirty="0">
                <a:solidFill>
                  <a:srgbClr val="0070C0"/>
                </a:solidFill>
                <a:latin typeface="HG丸ｺﾞｼｯｸM-PRO" panose="020F0600000000000000" pitchFamily="50" charset="-128"/>
                <a:ea typeface="小塚ゴシック Pro B"/>
                <a:cs typeface="Times New Roman" panose="02020603050405020304" pitchFamily="18" charset="0"/>
              </a:rPr>
              <a:t> green-innv</a:t>
            </a:r>
            <a:r>
              <a:rPr lang="en-US" altLang="ja-JP" sz="1211" u="sng" kern="0" dirty="0">
                <a:solidFill>
                  <a:srgbClr val="0070C0"/>
                </a:solidFill>
                <a:latin typeface="HG丸ｺﾞｼｯｸM-PRO" panose="020F0600000000000000" pitchFamily="50" charset="-128"/>
                <a:ea typeface="小塚ゴシック Pro B"/>
                <a:cs typeface="Times New Roman" panose="02020603050405020304" pitchFamily="18" charset="0"/>
              </a:rPr>
              <a:t>@nice-o.or.jp</a:t>
            </a:r>
            <a:r>
              <a:rPr lang="en-US" altLang="ja-JP" sz="1211" kern="0" dirty="0">
                <a:solidFill>
                  <a:srgbClr val="0070C0"/>
                </a:solidFill>
                <a:latin typeface="HG丸ｺﾞｼｯｸM-PRO" panose="020F0600000000000000" pitchFamily="50" charset="-128"/>
                <a:ea typeface="小塚ゴシック Pro B"/>
                <a:cs typeface="Times New Roman" panose="02020603050405020304" pitchFamily="18" charset="0"/>
              </a:rPr>
              <a:t> </a:t>
            </a:r>
            <a:r>
              <a:rPr lang="ja-JP" altLang="ja-JP" sz="1211" kern="0" dirty="0">
                <a:solidFill>
                  <a:srgbClr val="0070C0"/>
                </a:solidFill>
                <a:latin typeface="HG丸ｺﾞｼｯｸM-PRO" panose="020F0600000000000000" pitchFamily="50" charset="-128"/>
                <a:ea typeface="小塚ゴシック Pro B"/>
                <a:cs typeface="Times New Roman" panose="02020603050405020304" pitchFamily="18" charset="0"/>
              </a:rPr>
              <a:t>　</a:t>
            </a:r>
            <a:r>
              <a:rPr lang="en-US" altLang="ja-JP" sz="1211" kern="0" spc="688" dirty="0">
                <a:solidFill>
                  <a:srgbClr val="0070C0"/>
                </a:solidFill>
                <a:latin typeface="HG丸ｺﾞｼｯｸM-PRO" panose="020F0600000000000000" pitchFamily="50" charset="-128"/>
                <a:ea typeface="小塚ゴシック Pro B"/>
                <a:cs typeface="Times New Roman" panose="02020603050405020304" pitchFamily="18" charset="0"/>
              </a:rPr>
              <a:t> </a:t>
            </a:r>
            <a:r>
              <a:rPr lang="en-US" altLang="ja-JP" sz="1211" kern="0" spc="688" dirty="0">
                <a:latin typeface="HG丸ｺﾞｼｯｸM-PRO" panose="020F0600000000000000" pitchFamily="50" charset="-128"/>
                <a:ea typeface="小塚ゴシック Pro B"/>
                <a:cs typeface="Times New Roman" panose="02020603050405020304" pitchFamily="18" charset="0"/>
              </a:rPr>
              <a:t>FAX</a:t>
            </a:r>
            <a:r>
              <a:rPr lang="ja-JP" altLang="ja-JP" sz="1211" kern="0" spc="17" dirty="0">
                <a:latin typeface="HG丸ｺﾞｼｯｸM-PRO" panose="020F0600000000000000" pitchFamily="50" charset="-128"/>
                <a:ea typeface="小塚ゴシック Pro B"/>
                <a:cs typeface="Times New Roman" panose="02020603050405020304" pitchFamily="18" charset="0"/>
              </a:rPr>
              <a:t>：</a:t>
            </a:r>
            <a:r>
              <a:rPr lang="ja-JP" altLang="ja-JP" sz="1211" kern="0" dirty="0">
                <a:latin typeface="HG丸ｺﾞｼｯｸM-PRO" panose="020F0600000000000000" pitchFamily="50" charset="-128"/>
                <a:ea typeface="小塚ゴシック Pro B"/>
                <a:cs typeface="Times New Roman" panose="02020603050405020304" pitchFamily="18" charset="0"/>
              </a:rPr>
              <a:t> </a:t>
            </a:r>
            <a:r>
              <a:rPr lang="en-US" altLang="ja-JP" sz="1211" kern="0" dirty="0">
                <a:latin typeface="HG丸ｺﾞｼｯｸM-PRO" panose="020F0600000000000000" pitchFamily="50" charset="-128"/>
                <a:ea typeface="小塚ゴシック Pro B"/>
                <a:cs typeface="Times New Roman" panose="02020603050405020304" pitchFamily="18" charset="0"/>
              </a:rPr>
              <a:t>026-226-8838</a:t>
            </a:r>
            <a:endParaRPr lang="en-US" altLang="ja-JP" sz="1211" kern="100" dirty="0">
              <a:latin typeface="HG丸ｺﾞｼｯｸM-PRO" panose="020F0600000000000000" pitchFamily="50" charset="-128"/>
              <a:ea typeface="小塚ゴシック Pro B"/>
              <a:cs typeface="Times New Roman" panose="02020603050405020304" pitchFamily="18" charset="0"/>
            </a:endParaRPr>
          </a:p>
          <a:p>
            <a:pPr marL="146832" indent="218150" algn="just">
              <a:lnSpc>
                <a:spcPts val="1321"/>
              </a:lnSpc>
            </a:pPr>
            <a:endParaRPr lang="en-US" altLang="ja-JP" sz="1211" kern="100" dirty="0">
              <a:latin typeface="HG丸ｺﾞｼｯｸM-PRO" panose="020F0600000000000000" pitchFamily="50" charset="-128"/>
              <a:ea typeface="小塚ゴシック Pro B"/>
              <a:cs typeface="Times New Roman" panose="02020603050405020304" pitchFamily="18" charset="0"/>
            </a:endParaRPr>
          </a:p>
          <a:p>
            <a:pPr marL="146832" indent="218150" algn="just">
              <a:lnSpc>
                <a:spcPts val="1321"/>
              </a:lnSpc>
            </a:pPr>
            <a:r>
              <a:rPr lang="ja-JP" altLang="ja-JP" sz="1211" kern="100" dirty="0">
                <a:latin typeface="HG丸ｺﾞｼｯｸM-PRO" panose="020F0600000000000000" pitchFamily="50" charset="-128"/>
                <a:ea typeface="小塚ゴシック Pro B"/>
                <a:cs typeface="Times New Roman" panose="02020603050405020304" pitchFamily="18" charset="0"/>
              </a:rPr>
              <a:t>「</a:t>
            </a:r>
            <a:r>
              <a:rPr lang="ja-JP" altLang="en-US" sz="1211" kern="100" dirty="0">
                <a:latin typeface="HG丸ｺﾞｼｯｸM-PRO" panose="020F0600000000000000" pitchFamily="50" charset="-128"/>
                <a:ea typeface="小塚ゴシック Pro B"/>
                <a:cs typeface="Times New Roman" panose="02020603050405020304" pitchFamily="18" charset="0"/>
              </a:rPr>
              <a:t>磁気エレクトロニクス</a:t>
            </a:r>
            <a:r>
              <a:rPr lang="ja-JP" altLang="ja-JP" sz="1211" kern="100" dirty="0">
                <a:latin typeface="HG丸ｺﾞｼｯｸM-PRO" panose="020F0600000000000000" pitchFamily="50" charset="-128"/>
                <a:ea typeface="小塚ゴシック Pro B"/>
                <a:cs typeface="Times New Roman" panose="02020603050405020304" pitchFamily="18" charset="0"/>
              </a:rPr>
              <a:t>研究会」に</a:t>
            </a:r>
            <a:r>
              <a:rPr lang="ja-JP" altLang="en-US" sz="1211" kern="100" dirty="0">
                <a:latin typeface="HG丸ｺﾞｼｯｸM-PRO" panose="020F0600000000000000" pitchFamily="50" charset="-128"/>
                <a:ea typeface="小塚ゴシック Pro B"/>
                <a:cs typeface="Times New Roman" panose="02020603050405020304" pitchFamily="18" charset="0"/>
              </a:rPr>
              <a:t>参加するにあたり、下記事項に同意し申し込みます</a:t>
            </a:r>
            <a:r>
              <a:rPr lang="ja-JP" altLang="ja-JP" sz="1211" kern="100" dirty="0">
                <a:latin typeface="HG丸ｺﾞｼｯｸM-PRO" panose="020F0600000000000000" pitchFamily="50" charset="-128"/>
                <a:ea typeface="小塚ゴシック Pro B"/>
                <a:cs typeface="Times New Roman" panose="02020603050405020304" pitchFamily="18" charset="0"/>
              </a:rPr>
              <a:t>。</a:t>
            </a:r>
          </a:p>
        </p:txBody>
      </p:sp>
      <p:graphicFrame>
        <p:nvGraphicFramePr>
          <p:cNvPr id="23" name="表 22"/>
          <p:cNvGraphicFramePr>
            <a:graphicFrameLocks noGrp="1"/>
          </p:cNvGraphicFramePr>
          <p:nvPr>
            <p:extLst>
              <p:ext uri="{D42A27DB-BD31-4B8C-83A1-F6EECF244321}">
                <p14:modId xmlns:p14="http://schemas.microsoft.com/office/powerpoint/2010/main" val="3784692181"/>
              </p:ext>
            </p:extLst>
          </p:nvPr>
        </p:nvGraphicFramePr>
        <p:xfrm>
          <a:off x="575729" y="6057683"/>
          <a:ext cx="6665702" cy="2372951"/>
        </p:xfrm>
        <a:graphic>
          <a:graphicData uri="http://schemas.openxmlformats.org/drawingml/2006/table">
            <a:tbl>
              <a:tblPr firstRow="1" bandRow="1">
                <a:tableStyleId>{5940675A-B579-460E-94D1-54222C63F5DA}</a:tableStyleId>
              </a:tblPr>
              <a:tblGrid>
                <a:gridCol w="795871">
                  <a:extLst>
                    <a:ext uri="{9D8B030D-6E8A-4147-A177-3AD203B41FA5}">
                      <a16:colId xmlns:a16="http://schemas.microsoft.com/office/drawing/2014/main" val="20000"/>
                    </a:ext>
                  </a:extLst>
                </a:gridCol>
                <a:gridCol w="602554">
                  <a:extLst>
                    <a:ext uri="{9D8B030D-6E8A-4147-A177-3AD203B41FA5}">
                      <a16:colId xmlns:a16="http://schemas.microsoft.com/office/drawing/2014/main" val="20001"/>
                    </a:ext>
                  </a:extLst>
                </a:gridCol>
                <a:gridCol w="2013732">
                  <a:extLst>
                    <a:ext uri="{9D8B030D-6E8A-4147-A177-3AD203B41FA5}">
                      <a16:colId xmlns:a16="http://schemas.microsoft.com/office/drawing/2014/main" val="1269533569"/>
                    </a:ext>
                  </a:extLst>
                </a:gridCol>
                <a:gridCol w="1055811">
                  <a:extLst>
                    <a:ext uri="{9D8B030D-6E8A-4147-A177-3AD203B41FA5}">
                      <a16:colId xmlns:a16="http://schemas.microsoft.com/office/drawing/2014/main" val="1166415280"/>
                    </a:ext>
                  </a:extLst>
                </a:gridCol>
                <a:gridCol w="2197734">
                  <a:extLst>
                    <a:ext uri="{9D8B030D-6E8A-4147-A177-3AD203B41FA5}">
                      <a16:colId xmlns:a16="http://schemas.microsoft.com/office/drawing/2014/main" val="1302043413"/>
                    </a:ext>
                  </a:extLst>
                </a:gridCol>
              </a:tblGrid>
              <a:tr h="419317">
                <a:tc>
                  <a:txBody>
                    <a:bodyPr/>
                    <a:lstStyle/>
                    <a:p>
                      <a:pPr algn="ctr">
                        <a:spcAft>
                          <a:spcPts val="0"/>
                        </a:spcAft>
                      </a:pPr>
                      <a:r>
                        <a:rPr lang="ja-JP" sz="1200" b="1" kern="100" dirty="0">
                          <a:effectLst/>
                          <a:latin typeface="+mj-ea"/>
                          <a:ea typeface="+mj-ea"/>
                          <a:cs typeface="Times New Roman" panose="02020603050405020304" pitchFamily="18" charset="0"/>
                        </a:rPr>
                        <a:t>事業所名</a:t>
                      </a:r>
                    </a:p>
                  </a:txBody>
                  <a:tcPr marL="69222" marR="69222" marT="0" marB="0" anchor="ctr"/>
                </a:tc>
                <a:tc gridSpan="2">
                  <a:txBody>
                    <a:bodyPr/>
                    <a:lstStyle/>
                    <a:p>
                      <a:endParaRPr kumimoji="1" lang="ja-JP" altLang="en-US" sz="1200" b="1" dirty="0">
                        <a:latin typeface="+mj-ea"/>
                        <a:ea typeface="+mj-ea"/>
                      </a:endParaRPr>
                    </a:p>
                  </a:txBody>
                  <a:tcPr marL="100687" marR="100687" marT="50343" marB="50343"/>
                </a:tc>
                <a:tc hMerge="1">
                  <a:txBody>
                    <a:bodyPr/>
                    <a:lstStyle/>
                    <a:p>
                      <a:endParaRPr kumimoji="1" lang="ja-JP" altLang="en-US"/>
                    </a:p>
                  </a:txBody>
                  <a:tcPr/>
                </a:tc>
                <a:tc>
                  <a:txBody>
                    <a:bodyPr/>
                    <a:lstStyle/>
                    <a:p>
                      <a:pPr algn="ctr">
                        <a:spcAft>
                          <a:spcPts val="0"/>
                        </a:spcAft>
                      </a:pPr>
                      <a:r>
                        <a:rPr lang="ja-JP" sz="1200" b="1" kern="0" spc="260">
                          <a:effectLst/>
                          <a:latin typeface="+mj-ea"/>
                          <a:ea typeface="+mj-ea"/>
                          <a:cs typeface="Times New Roman" panose="02020603050405020304" pitchFamily="18" charset="0"/>
                        </a:rPr>
                        <a:t>所在</a:t>
                      </a:r>
                      <a:r>
                        <a:rPr lang="ja-JP" sz="1200" b="1" kern="0" spc="5">
                          <a:effectLst/>
                          <a:latin typeface="+mj-ea"/>
                          <a:ea typeface="+mj-ea"/>
                          <a:cs typeface="Times New Roman" panose="02020603050405020304" pitchFamily="18" charset="0"/>
                        </a:rPr>
                        <a:t>地</a:t>
                      </a:r>
                      <a:endParaRPr lang="ja-JP" sz="1200" b="1" kern="100" dirty="0">
                        <a:effectLst/>
                        <a:latin typeface="+mj-ea"/>
                        <a:ea typeface="+mj-ea"/>
                        <a:cs typeface="Times New Roman" panose="02020603050405020304" pitchFamily="18" charset="0"/>
                      </a:endParaRPr>
                    </a:p>
                  </a:txBody>
                  <a:tcPr marL="69222" marR="69222" marT="0" marB="0" anchor="ctr"/>
                </a:tc>
                <a:tc>
                  <a:txBody>
                    <a:bodyPr/>
                    <a:lstStyle/>
                    <a:p>
                      <a:r>
                        <a:rPr kumimoji="1" lang="ja-JP" altLang="en-US" sz="1200" b="1" dirty="0">
                          <a:latin typeface="+mj-ea"/>
                          <a:ea typeface="+mj-ea"/>
                        </a:rPr>
                        <a:t>〒</a:t>
                      </a:r>
                    </a:p>
                  </a:txBody>
                  <a:tcPr marL="100687" marR="100687" marT="50343" marB="50343"/>
                </a:tc>
                <a:extLst>
                  <a:ext uri="{0D108BD9-81ED-4DB2-BD59-A6C34878D82A}">
                    <a16:rowId xmlns:a16="http://schemas.microsoft.com/office/drawing/2014/main" val="10000"/>
                  </a:ext>
                </a:extLst>
              </a:tr>
              <a:tr h="176481">
                <a:tc>
                  <a:txBody>
                    <a:bodyPr/>
                    <a:lstStyle/>
                    <a:p>
                      <a:pPr algn="ctr">
                        <a:spcAft>
                          <a:spcPts val="0"/>
                        </a:spcAft>
                      </a:pPr>
                      <a:r>
                        <a:rPr lang="en-US" sz="1200" b="1" kern="0" spc="445" dirty="0">
                          <a:effectLst/>
                          <a:latin typeface="+mj-ea"/>
                          <a:ea typeface="+mj-ea"/>
                          <a:cs typeface="Times New Roman" panose="02020603050405020304" pitchFamily="18" charset="0"/>
                        </a:rPr>
                        <a:t>T E </a:t>
                      </a:r>
                      <a:r>
                        <a:rPr lang="en-US" sz="1200" b="1" kern="0" spc="5" dirty="0">
                          <a:effectLst/>
                          <a:latin typeface="+mj-ea"/>
                          <a:ea typeface="+mj-ea"/>
                          <a:cs typeface="Times New Roman" panose="02020603050405020304" pitchFamily="18" charset="0"/>
                        </a:rPr>
                        <a:t>L</a:t>
                      </a:r>
                      <a:endParaRPr lang="ja-JP" sz="1200" b="1" kern="100" dirty="0">
                        <a:effectLst/>
                        <a:latin typeface="+mj-ea"/>
                        <a:ea typeface="+mj-ea"/>
                        <a:cs typeface="Times New Roman" panose="02020603050405020304" pitchFamily="18" charset="0"/>
                      </a:endParaRPr>
                    </a:p>
                  </a:txBody>
                  <a:tcPr marL="69222" marR="69222" marT="0" marB="0" anchor="ctr"/>
                </a:tc>
                <a:tc gridSpan="2">
                  <a:txBody>
                    <a:bodyPr/>
                    <a:lstStyle/>
                    <a:p>
                      <a:endParaRPr kumimoji="1" lang="ja-JP" altLang="en-US" sz="1200" b="1" dirty="0">
                        <a:latin typeface="+mj-ea"/>
                        <a:ea typeface="+mj-ea"/>
                      </a:endParaRPr>
                    </a:p>
                  </a:txBody>
                  <a:tcPr marL="100687" marR="100687" marT="50343" marB="50343"/>
                </a:tc>
                <a:tc hMerge="1">
                  <a:txBody>
                    <a:bodyPr/>
                    <a:lstStyle/>
                    <a:p>
                      <a:endParaRPr kumimoji="1" lang="ja-JP" altLang="en-US"/>
                    </a:p>
                  </a:txBody>
                  <a:tcPr/>
                </a:tc>
                <a:tc>
                  <a:txBody>
                    <a:bodyPr/>
                    <a:lstStyle/>
                    <a:p>
                      <a:pPr algn="ctr">
                        <a:spcAft>
                          <a:spcPts val="0"/>
                        </a:spcAft>
                      </a:pPr>
                      <a:r>
                        <a:rPr lang="en-US" sz="1200" b="1" kern="0" spc="415">
                          <a:effectLst/>
                          <a:latin typeface="+mj-ea"/>
                          <a:ea typeface="+mj-ea"/>
                          <a:cs typeface="Times New Roman" panose="02020603050405020304" pitchFamily="18" charset="0"/>
                        </a:rPr>
                        <a:t>F A </a:t>
                      </a:r>
                      <a:r>
                        <a:rPr lang="en-US" sz="1200" b="1" kern="0" spc="20">
                          <a:effectLst/>
                          <a:latin typeface="+mj-ea"/>
                          <a:ea typeface="+mj-ea"/>
                          <a:cs typeface="Times New Roman" panose="02020603050405020304" pitchFamily="18" charset="0"/>
                        </a:rPr>
                        <a:t>X</a:t>
                      </a:r>
                      <a:endParaRPr lang="ja-JP" sz="1200" b="1" kern="100" dirty="0">
                        <a:effectLst/>
                        <a:latin typeface="+mj-ea"/>
                        <a:ea typeface="+mj-ea"/>
                        <a:cs typeface="Times New Roman" panose="02020603050405020304" pitchFamily="18" charset="0"/>
                      </a:endParaRPr>
                    </a:p>
                  </a:txBody>
                  <a:tcPr marL="69222" marR="69222" marT="0" marB="0" anchor="ctr"/>
                </a:tc>
                <a:tc>
                  <a:txBody>
                    <a:bodyPr/>
                    <a:lstStyle/>
                    <a:p>
                      <a:endParaRPr kumimoji="1" lang="ja-JP" altLang="en-US" sz="1200" b="1" dirty="0">
                        <a:latin typeface="+mj-ea"/>
                        <a:ea typeface="+mj-ea"/>
                      </a:endParaRPr>
                    </a:p>
                  </a:txBody>
                  <a:tcPr marL="100687" marR="100687" marT="50343" marB="50343"/>
                </a:tc>
                <a:extLst>
                  <a:ext uri="{0D108BD9-81ED-4DB2-BD59-A6C34878D82A}">
                    <a16:rowId xmlns:a16="http://schemas.microsoft.com/office/drawing/2014/main" val="10001"/>
                  </a:ext>
                </a:extLst>
              </a:tr>
              <a:tr h="276888">
                <a:tc rowSpan="3">
                  <a:txBody>
                    <a:bodyPr/>
                    <a:lstStyle/>
                    <a:p>
                      <a:pPr algn="ctr">
                        <a:spcAft>
                          <a:spcPts val="0"/>
                        </a:spcAft>
                      </a:pPr>
                      <a:r>
                        <a:rPr lang="ja-JP" sz="1200" b="1" kern="0" spc="260" dirty="0">
                          <a:effectLst/>
                          <a:latin typeface="+mj-ea"/>
                          <a:ea typeface="+mj-ea"/>
                          <a:cs typeface="Times New Roman" panose="02020603050405020304" pitchFamily="18" charset="0"/>
                        </a:rPr>
                        <a:t>参加</a:t>
                      </a:r>
                      <a:r>
                        <a:rPr lang="ja-JP" sz="1200" b="1" kern="0" spc="5" dirty="0">
                          <a:effectLst/>
                          <a:latin typeface="+mj-ea"/>
                          <a:ea typeface="+mj-ea"/>
                          <a:cs typeface="Times New Roman" panose="02020603050405020304" pitchFamily="18" charset="0"/>
                        </a:rPr>
                        <a:t>者</a:t>
                      </a:r>
                      <a:endParaRPr lang="ja-JP" sz="1200" b="1" kern="100" dirty="0">
                        <a:effectLst/>
                        <a:latin typeface="+mj-ea"/>
                        <a:ea typeface="+mj-ea"/>
                        <a:cs typeface="Times New Roman" panose="02020603050405020304" pitchFamily="18" charset="0"/>
                      </a:endParaRPr>
                    </a:p>
                  </a:txBody>
                  <a:tcPr marL="69222" marR="69222" marT="0" marB="0" anchor="ctr"/>
                </a:tc>
                <a:tc>
                  <a:txBody>
                    <a:bodyPr/>
                    <a:lstStyle/>
                    <a:p>
                      <a:pPr algn="ctr">
                        <a:spcAft>
                          <a:spcPts val="0"/>
                        </a:spcAft>
                      </a:pPr>
                      <a:r>
                        <a:rPr lang="ja-JP" sz="1200" b="1" kern="0" spc="600" dirty="0">
                          <a:effectLst/>
                          <a:latin typeface="+mj-ea"/>
                          <a:ea typeface="+mj-ea"/>
                          <a:cs typeface="Times New Roman" panose="02020603050405020304" pitchFamily="18" charset="0"/>
                        </a:rPr>
                        <a:t>氏</a:t>
                      </a:r>
                      <a:r>
                        <a:rPr lang="ja-JP" sz="1200" b="1" kern="0" dirty="0">
                          <a:effectLst/>
                          <a:latin typeface="+mj-ea"/>
                          <a:ea typeface="+mj-ea"/>
                          <a:cs typeface="Times New Roman" panose="02020603050405020304" pitchFamily="18" charset="0"/>
                        </a:rPr>
                        <a:t>名</a:t>
                      </a:r>
                      <a:endParaRPr lang="ja-JP" sz="1200" b="1" kern="100" dirty="0">
                        <a:effectLst/>
                        <a:latin typeface="+mj-ea"/>
                        <a:ea typeface="+mj-ea"/>
                        <a:cs typeface="Times New Roman" panose="02020603050405020304" pitchFamily="18" charset="0"/>
                      </a:endParaRPr>
                    </a:p>
                  </a:txBody>
                  <a:tcPr marL="69222" marR="69222" marT="0" marB="0" anchor="ct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a:txBody>
                    <a:bodyPr/>
                    <a:lstStyle/>
                    <a:p>
                      <a:pPr algn="l">
                        <a:spcAft>
                          <a:spcPts val="0"/>
                        </a:spcAft>
                      </a:pPr>
                      <a:endParaRPr lang="ja-JP" sz="1200" b="1" kern="100" dirty="0">
                        <a:effectLst/>
                        <a:latin typeface="+mj-ea"/>
                        <a:ea typeface="+mj-ea"/>
                        <a:cs typeface="Times New Roman" panose="02020603050405020304" pitchFamily="18" charset="0"/>
                      </a:endParaRPr>
                    </a:p>
                  </a:txBody>
                  <a:tcPr marL="100687" marR="100687" marT="50343" marB="5034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a:txBody>
                    <a:bodyPr/>
                    <a:lstStyle/>
                    <a:p>
                      <a:pPr marL="0" marR="0" indent="0" algn="ctr" defTabSz="685800" rtl="0" eaLnBrk="1" fontAlgn="auto" latinLnBrk="0" hangingPunct="1">
                        <a:lnSpc>
                          <a:spcPct val="100000"/>
                        </a:lnSpc>
                        <a:spcBef>
                          <a:spcPts val="0"/>
                        </a:spcBef>
                        <a:spcAft>
                          <a:spcPts val="0"/>
                        </a:spcAft>
                        <a:buClrTx/>
                        <a:buSzTx/>
                        <a:buFontTx/>
                        <a:buNone/>
                        <a:tabLst/>
                        <a:defRPr/>
                      </a:pPr>
                      <a:r>
                        <a:rPr kumimoji="1" lang="ja-JP" altLang="en-US" sz="1200" b="1">
                          <a:latin typeface="+mj-ea"/>
                          <a:ea typeface="+mj-ea"/>
                        </a:rPr>
                        <a:t>所属・役職名</a:t>
                      </a:r>
                      <a:endParaRPr lang="ja-JP" sz="1200" b="1" kern="100" dirty="0">
                        <a:effectLst/>
                        <a:latin typeface="+mj-ea"/>
                        <a:ea typeface="+mj-ea"/>
                        <a:cs typeface="Times New Roman" panose="02020603050405020304" pitchFamily="18" charset="0"/>
                      </a:endParaRPr>
                    </a:p>
                  </a:txBody>
                  <a:tcPr marL="69222" marR="69222" marT="0" marB="0" anchor="ctr">
                    <a:lnL w="12700" cap="flat" cmpd="sng" algn="ctr">
                      <a:solidFill>
                        <a:schemeClr val="tx1"/>
                      </a:solidFill>
                      <a:prstDash val="solid"/>
                      <a:round/>
                      <a:headEnd type="none" w="med" len="med"/>
                      <a:tailEnd type="none" w="med" len="med"/>
                    </a:lnL>
                  </a:tcPr>
                </a:tc>
                <a:tc>
                  <a:txBody>
                    <a:bodyPr/>
                    <a:lstStyle/>
                    <a:p>
                      <a:endParaRPr kumimoji="1" lang="ja-JP" altLang="en-US" sz="1200" b="1" dirty="0">
                        <a:latin typeface="+mj-ea"/>
                        <a:ea typeface="+mj-ea"/>
                      </a:endParaRPr>
                    </a:p>
                  </a:txBody>
                  <a:tcPr marL="100687" marR="100687" marT="50343" marB="50343"/>
                </a:tc>
                <a:extLst>
                  <a:ext uri="{0D108BD9-81ED-4DB2-BD59-A6C34878D82A}">
                    <a16:rowId xmlns:a16="http://schemas.microsoft.com/office/drawing/2014/main" val="10002"/>
                  </a:ext>
                </a:extLst>
              </a:tr>
              <a:tr h="282201">
                <a:tc vMerge="1">
                  <a:txBody>
                    <a:bodyPr/>
                    <a:lstStyle/>
                    <a:p>
                      <a:endParaRPr kumimoji="1" lang="ja-JP" altLang="en-US"/>
                    </a:p>
                  </a:txBody>
                  <a:tcPr/>
                </a:tc>
                <a:tc>
                  <a:txBody>
                    <a:bodyPr/>
                    <a:lstStyle/>
                    <a:p>
                      <a:pPr algn="ctr">
                        <a:spcAft>
                          <a:spcPts val="0"/>
                        </a:spcAft>
                      </a:pPr>
                      <a:r>
                        <a:rPr lang="en-US" sz="1200" b="1" kern="100" dirty="0">
                          <a:effectLst/>
                          <a:latin typeface="+mj-ea"/>
                          <a:ea typeface="+mj-ea"/>
                          <a:cs typeface="Times New Roman" panose="02020603050405020304" pitchFamily="18" charset="0"/>
                        </a:rPr>
                        <a:t>E-mail</a:t>
                      </a:r>
                      <a:endParaRPr lang="ja-JP" sz="1200" b="1" kern="100" dirty="0">
                        <a:effectLst/>
                        <a:latin typeface="+mj-ea"/>
                        <a:ea typeface="+mj-ea"/>
                        <a:cs typeface="Times New Roman" panose="02020603050405020304" pitchFamily="18" charset="0"/>
                      </a:endParaRPr>
                    </a:p>
                  </a:txBody>
                  <a:tcPr marL="69222" marR="69222" marT="0" marB="0"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a:txBody>
                    <a:bodyPr/>
                    <a:lstStyle/>
                    <a:p>
                      <a:pPr algn="ctr">
                        <a:spcAft>
                          <a:spcPts val="0"/>
                        </a:spcAft>
                      </a:pPr>
                      <a:endParaRPr lang="ja-JP" sz="1200" b="1" kern="100" dirty="0">
                        <a:effectLst/>
                        <a:latin typeface="+mj-ea"/>
                        <a:ea typeface="+mj-ea"/>
                        <a:cs typeface="Times New Roman" panose="02020603050405020304" pitchFamily="18" charset="0"/>
                      </a:endParaRPr>
                    </a:p>
                  </a:txBody>
                  <a:tcPr marL="100687" marR="100687" marT="50343" marB="5034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a:txBody>
                    <a:bodyPr/>
                    <a:lstStyle/>
                    <a:p>
                      <a:pPr algn="ctr"/>
                      <a:endParaRPr kumimoji="1" lang="ja-JP" altLang="en-US" sz="1200" b="1" dirty="0">
                        <a:latin typeface="+mj-ea"/>
                        <a:ea typeface="+mj-ea"/>
                      </a:endParaRPr>
                    </a:p>
                  </a:txBody>
                  <a:tcPr marL="100687" marR="100687" marT="50343" marB="50343">
                    <a:lnL w="12700" cap="flat" cmpd="sng" algn="ctr">
                      <a:solidFill>
                        <a:schemeClr val="tx1"/>
                      </a:solidFill>
                      <a:prstDash val="solid"/>
                      <a:round/>
                      <a:headEnd type="none" w="med" len="med"/>
                      <a:tailEnd type="none" w="med" len="med"/>
                    </a:lnL>
                  </a:tcPr>
                </a:tc>
                <a:tc>
                  <a:txBody>
                    <a:bodyPr/>
                    <a:lstStyle/>
                    <a:p>
                      <a:pPr algn="ctr"/>
                      <a:endParaRPr kumimoji="1" lang="ja-JP" altLang="en-US" sz="1200" b="1" dirty="0">
                        <a:latin typeface="+mj-ea"/>
                        <a:ea typeface="+mj-ea"/>
                      </a:endParaRPr>
                    </a:p>
                  </a:txBody>
                  <a:tcPr marL="100687" marR="100687" marT="50343" marB="50343"/>
                </a:tc>
                <a:extLst>
                  <a:ext uri="{0D108BD9-81ED-4DB2-BD59-A6C34878D82A}">
                    <a16:rowId xmlns:a16="http://schemas.microsoft.com/office/drawing/2014/main" val="10003"/>
                  </a:ext>
                </a:extLst>
              </a:tr>
              <a:tr h="282201">
                <a:tc vMerge="1">
                  <a:txBody>
                    <a:bodyPr/>
                    <a:lstStyle/>
                    <a:p>
                      <a:pPr algn="ctr">
                        <a:spcAft>
                          <a:spcPts val="0"/>
                        </a:spcAft>
                      </a:pPr>
                      <a:endParaRPr lang="ja-JP" sz="1050" b="1" kern="100" dirty="0">
                        <a:effectLst/>
                        <a:latin typeface="+mj-ea"/>
                        <a:ea typeface="+mj-ea"/>
                        <a:cs typeface="Times New Roman" panose="02020603050405020304" pitchFamily="18" charset="0"/>
                      </a:endParaRPr>
                    </a:p>
                  </a:txBody>
                  <a:tcPr marL="62865" marR="62865" marT="0" marB="0" anchor="ctr"/>
                </a:tc>
                <a:tc gridSpan="4">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1" lang="ja-JP" altLang="en-US" sz="1200" b="1" i="0" kern="100" dirty="0">
                          <a:solidFill>
                            <a:schemeClr val="tx1"/>
                          </a:solidFill>
                          <a:effectLst/>
                          <a:latin typeface="+mj-ea"/>
                          <a:ea typeface="+mn-ea"/>
                          <a:cs typeface="Times New Roman" panose="02020603050405020304" pitchFamily="18" charset="0"/>
                        </a:rPr>
                        <a:t>　　　　</a:t>
                      </a:r>
                      <a:endParaRPr lang="ja-JP" sz="1200" b="1" i="0" u="sng" kern="100" dirty="0">
                        <a:solidFill>
                          <a:schemeClr val="tx1"/>
                        </a:solidFill>
                        <a:effectLst/>
                        <a:latin typeface="+mj-ea"/>
                        <a:ea typeface="+mj-ea"/>
                        <a:cs typeface="Times New Roman" panose="02020603050405020304" pitchFamily="18" charset="0"/>
                      </a:endParaRPr>
                    </a:p>
                  </a:txBody>
                  <a:tcPr marL="69222" marR="69222" marT="0" marB="0" anchor="ctr"/>
                </a:tc>
                <a:tc hMerge="1">
                  <a:txBody>
                    <a:bodyPr/>
                    <a:lstStyle/>
                    <a:p>
                      <a:endParaRPr kumimoji="1" lang="ja-JP" altLang="en-US"/>
                    </a:p>
                  </a:txBody>
                  <a:tcPr/>
                </a:tc>
                <a:tc hMerge="1">
                  <a:txBody>
                    <a:bodyPr/>
                    <a:lstStyle/>
                    <a:p>
                      <a:endParaRPr kumimoji="1" lang="ja-JP" altLang="en-US"/>
                    </a:p>
                  </a:txBody>
                  <a:tcPr/>
                </a:tc>
                <a:tc hMerge="1">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lang="ja-JP" sz="1050" b="1" i="0" u="sng" kern="100" dirty="0">
                        <a:solidFill>
                          <a:schemeClr val="tx1"/>
                        </a:solidFill>
                        <a:effectLst/>
                        <a:latin typeface="+mj-ea"/>
                        <a:ea typeface="+mj-ea"/>
                        <a:cs typeface="Times New Roman" panose="02020603050405020304" pitchFamily="18" charset="0"/>
                      </a:endParaRPr>
                    </a:p>
                  </a:txBody>
                  <a:tcPr marL="62865" marR="62865" marT="0" marB="0" anchor="ctr"/>
                </a:tc>
                <a:extLst>
                  <a:ext uri="{0D108BD9-81ED-4DB2-BD59-A6C34878D82A}">
                    <a16:rowId xmlns:a16="http://schemas.microsoft.com/office/drawing/2014/main" val="1963244579"/>
                  </a:ext>
                </a:extLst>
              </a:tr>
              <a:tr h="276888">
                <a:tc rowSpan="3">
                  <a:txBody>
                    <a:bodyPr/>
                    <a:lstStyle/>
                    <a:p>
                      <a:pPr algn="ctr">
                        <a:spcAft>
                          <a:spcPts val="0"/>
                        </a:spcAft>
                      </a:pPr>
                      <a:r>
                        <a:rPr lang="ja-JP" sz="1200" b="1" kern="0" spc="260" dirty="0">
                          <a:effectLst/>
                          <a:latin typeface="+mj-ea"/>
                          <a:ea typeface="+mj-ea"/>
                          <a:cs typeface="Times New Roman" panose="02020603050405020304" pitchFamily="18" charset="0"/>
                        </a:rPr>
                        <a:t>参加</a:t>
                      </a:r>
                      <a:r>
                        <a:rPr lang="ja-JP" sz="1200" b="1" kern="0" spc="5" dirty="0">
                          <a:effectLst/>
                          <a:latin typeface="+mj-ea"/>
                          <a:ea typeface="+mj-ea"/>
                          <a:cs typeface="Times New Roman" panose="02020603050405020304" pitchFamily="18" charset="0"/>
                        </a:rPr>
                        <a:t>者</a:t>
                      </a:r>
                      <a:endParaRPr lang="ja-JP" sz="1200" b="1" kern="100" dirty="0">
                        <a:effectLst/>
                        <a:latin typeface="+mj-ea"/>
                        <a:ea typeface="+mj-ea"/>
                        <a:cs typeface="Times New Roman" panose="02020603050405020304" pitchFamily="18" charset="0"/>
                      </a:endParaRPr>
                    </a:p>
                  </a:txBody>
                  <a:tcPr marL="69222" marR="69222" marT="0" marB="0" anchor="ctr"/>
                </a:tc>
                <a:tc>
                  <a:txBody>
                    <a:bodyPr/>
                    <a:lstStyle/>
                    <a:p>
                      <a:pPr algn="ctr">
                        <a:spcAft>
                          <a:spcPts val="0"/>
                        </a:spcAft>
                      </a:pPr>
                      <a:r>
                        <a:rPr lang="ja-JP" sz="1200" b="1" kern="0" spc="600" dirty="0">
                          <a:effectLst/>
                          <a:latin typeface="+mj-ea"/>
                          <a:ea typeface="+mj-ea"/>
                          <a:cs typeface="Times New Roman" panose="02020603050405020304" pitchFamily="18" charset="0"/>
                        </a:rPr>
                        <a:t>氏</a:t>
                      </a:r>
                      <a:r>
                        <a:rPr lang="ja-JP" sz="1200" b="1" kern="0" dirty="0">
                          <a:effectLst/>
                          <a:latin typeface="+mj-ea"/>
                          <a:ea typeface="+mj-ea"/>
                          <a:cs typeface="Times New Roman" panose="02020603050405020304" pitchFamily="18" charset="0"/>
                        </a:rPr>
                        <a:t>名</a:t>
                      </a:r>
                      <a:endParaRPr lang="ja-JP" sz="1200" b="1" kern="100" dirty="0">
                        <a:effectLst/>
                        <a:latin typeface="+mj-ea"/>
                        <a:ea typeface="+mj-ea"/>
                        <a:cs typeface="Times New Roman" panose="02020603050405020304" pitchFamily="18" charset="0"/>
                      </a:endParaRPr>
                    </a:p>
                  </a:txBody>
                  <a:tcPr marL="69222" marR="69222" marT="0" marB="0" anchor="ctr">
                    <a:lnR w="12700" cap="flat" cmpd="sng" algn="ctr">
                      <a:solidFill>
                        <a:schemeClr val="tx1"/>
                      </a:solidFill>
                      <a:prstDash val="solid"/>
                      <a:round/>
                      <a:headEnd type="none" w="med" len="med"/>
                      <a:tailEnd type="none" w="med" len="med"/>
                    </a:lnR>
                  </a:tcPr>
                </a:tc>
                <a:tc>
                  <a:txBody>
                    <a:bodyPr/>
                    <a:lstStyle/>
                    <a:p>
                      <a:pPr algn="l">
                        <a:spcAft>
                          <a:spcPts val="0"/>
                        </a:spcAft>
                      </a:pPr>
                      <a:endParaRPr lang="ja-JP" sz="1200" b="1" kern="100" dirty="0">
                        <a:effectLst/>
                        <a:latin typeface="+mj-ea"/>
                        <a:ea typeface="+mj-ea"/>
                        <a:cs typeface="Times New Roman" panose="02020603050405020304" pitchFamily="18" charset="0"/>
                      </a:endParaRPr>
                    </a:p>
                  </a:txBody>
                  <a:tcPr marL="100687" marR="100687" marT="50343" marB="5034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a:r>
                        <a:rPr kumimoji="1" lang="ja-JP" altLang="en-US" sz="1200" b="1" dirty="0">
                          <a:latin typeface="+mj-ea"/>
                          <a:ea typeface="+mj-ea"/>
                        </a:rPr>
                        <a:t>所属・役職名</a:t>
                      </a:r>
                    </a:p>
                  </a:txBody>
                  <a:tcPr marL="100687" marR="100687" marT="50343" marB="50343">
                    <a:lnL w="12700" cap="flat" cmpd="sng" algn="ctr">
                      <a:solidFill>
                        <a:schemeClr val="tx1"/>
                      </a:solidFill>
                      <a:prstDash val="solid"/>
                      <a:round/>
                      <a:headEnd type="none" w="med" len="med"/>
                      <a:tailEnd type="none" w="med" len="med"/>
                    </a:lnL>
                  </a:tcPr>
                </a:tc>
                <a:tc>
                  <a:txBody>
                    <a:bodyPr/>
                    <a:lstStyle/>
                    <a:p>
                      <a:pPr algn="ctr"/>
                      <a:endParaRPr kumimoji="1" lang="ja-JP" altLang="en-US" sz="1200" b="1" dirty="0">
                        <a:latin typeface="+mj-ea"/>
                        <a:ea typeface="+mj-ea"/>
                      </a:endParaRPr>
                    </a:p>
                  </a:txBody>
                  <a:tcPr marL="100687" marR="100687" marT="50343" marB="50343"/>
                </a:tc>
                <a:extLst>
                  <a:ext uri="{0D108BD9-81ED-4DB2-BD59-A6C34878D82A}">
                    <a16:rowId xmlns:a16="http://schemas.microsoft.com/office/drawing/2014/main" val="10004"/>
                  </a:ext>
                </a:extLst>
              </a:tr>
              <a:tr h="276888">
                <a:tc vMerge="1">
                  <a:txBody>
                    <a:bodyPr/>
                    <a:lstStyle/>
                    <a:p>
                      <a:endParaRPr kumimoji="1" lang="ja-JP" altLang="en-US" dirty="0"/>
                    </a:p>
                  </a:txBody>
                  <a:tcPr/>
                </a:tc>
                <a:tc>
                  <a:txBody>
                    <a:bodyPr/>
                    <a:lstStyle/>
                    <a:p>
                      <a:pPr algn="ctr">
                        <a:spcAft>
                          <a:spcPts val="0"/>
                        </a:spcAft>
                      </a:pPr>
                      <a:r>
                        <a:rPr lang="en-US" sz="1200" b="1" kern="100" dirty="0">
                          <a:effectLst/>
                          <a:latin typeface="+mj-ea"/>
                          <a:ea typeface="+mj-ea"/>
                          <a:cs typeface="Times New Roman" panose="02020603050405020304" pitchFamily="18" charset="0"/>
                        </a:rPr>
                        <a:t>E-mail</a:t>
                      </a:r>
                      <a:endParaRPr lang="ja-JP" sz="1200" b="1" kern="100" dirty="0">
                        <a:effectLst/>
                        <a:latin typeface="+mj-ea"/>
                        <a:ea typeface="+mj-ea"/>
                        <a:cs typeface="Times New Roman" panose="02020603050405020304" pitchFamily="18" charset="0"/>
                      </a:endParaRPr>
                    </a:p>
                  </a:txBody>
                  <a:tcPr marL="69222" marR="69222" marT="0" marB="0" anchor="ctr">
                    <a:lnR w="12700" cap="flat" cmpd="sng" algn="ctr">
                      <a:solidFill>
                        <a:schemeClr val="tx1"/>
                      </a:solidFill>
                      <a:prstDash val="solid"/>
                      <a:round/>
                      <a:headEnd type="none" w="med" len="med"/>
                      <a:tailEnd type="none" w="med" len="med"/>
                    </a:lnR>
                  </a:tcPr>
                </a:tc>
                <a:tc>
                  <a:txBody>
                    <a:bodyPr/>
                    <a:lstStyle/>
                    <a:p>
                      <a:pPr algn="l">
                        <a:spcAft>
                          <a:spcPts val="0"/>
                        </a:spcAft>
                      </a:pPr>
                      <a:endParaRPr lang="ja-JP" sz="1200" b="1" kern="100" dirty="0">
                        <a:effectLst/>
                        <a:latin typeface="+mj-ea"/>
                        <a:ea typeface="+mj-ea"/>
                        <a:cs typeface="Times New Roman" panose="02020603050405020304" pitchFamily="18" charset="0"/>
                      </a:endParaRPr>
                    </a:p>
                  </a:txBody>
                  <a:tcPr marL="100687" marR="100687" marT="50343" marB="5034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1" lang="ja-JP" altLang="en-US" sz="1200" b="1" i="0" u="none" strike="noStrike" kern="1200" cap="none" spc="0" normalizeH="0" baseline="0" noProof="0" dirty="0">
                        <a:ln>
                          <a:noFill/>
                        </a:ln>
                        <a:solidFill>
                          <a:prstClr val="black"/>
                        </a:solidFill>
                        <a:effectLst/>
                        <a:uLnTx/>
                        <a:uFillTx/>
                        <a:latin typeface="+mj-ea"/>
                        <a:ea typeface="+mj-ea"/>
                        <a:cs typeface="+mn-cs"/>
                      </a:endParaRPr>
                    </a:p>
                  </a:txBody>
                  <a:tcPr marL="100687" marR="100687" marT="50343" marB="50343">
                    <a:lnL w="12700" cap="flat" cmpd="sng" algn="ctr">
                      <a:solidFill>
                        <a:schemeClr val="tx1"/>
                      </a:solidFill>
                      <a:prstDash val="solid"/>
                      <a:round/>
                      <a:headEnd type="none" w="med" len="med"/>
                      <a:tailEnd type="none" w="med" len="med"/>
                    </a:lnL>
                  </a:tcPr>
                </a:tc>
                <a:tc>
                  <a:txBody>
                    <a:bodyPr/>
                    <a:lstStyle/>
                    <a:p>
                      <a:pPr algn="ctr"/>
                      <a:endParaRPr kumimoji="1" lang="ja-JP" altLang="en-US" sz="1200" b="1" dirty="0">
                        <a:latin typeface="+mj-ea"/>
                        <a:ea typeface="+mj-ea"/>
                      </a:endParaRPr>
                    </a:p>
                  </a:txBody>
                  <a:tcPr marL="100687" marR="100687" marT="50343" marB="50343"/>
                </a:tc>
                <a:extLst>
                  <a:ext uri="{0D108BD9-81ED-4DB2-BD59-A6C34878D82A}">
                    <a16:rowId xmlns:a16="http://schemas.microsoft.com/office/drawing/2014/main" val="10005"/>
                  </a:ext>
                </a:extLst>
              </a:tr>
              <a:tr h="253603">
                <a:tc vMerge="1">
                  <a:txBody>
                    <a:bodyPr/>
                    <a:lstStyle/>
                    <a:p>
                      <a:pPr algn="ctr">
                        <a:spcAft>
                          <a:spcPts val="0"/>
                        </a:spcAft>
                      </a:pPr>
                      <a:endParaRPr lang="ja-JP" sz="1050" b="1" kern="100" dirty="0">
                        <a:effectLst/>
                        <a:latin typeface="+mj-ea"/>
                        <a:ea typeface="+mj-ea"/>
                        <a:cs typeface="Times New Roman" panose="02020603050405020304" pitchFamily="18" charset="0"/>
                      </a:endParaRPr>
                    </a:p>
                  </a:txBody>
                  <a:tcPr marL="62865" marR="62865" marT="0" marB="0" anchor="ctr"/>
                </a:tc>
                <a:tc gridSpan="4">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lang="ja-JP" sz="1200" b="1" u="sng" kern="100" dirty="0">
                        <a:effectLst/>
                        <a:latin typeface="+mj-ea"/>
                        <a:ea typeface="+mj-ea"/>
                        <a:cs typeface="Times New Roman" panose="02020603050405020304" pitchFamily="18" charset="0"/>
                      </a:endParaRPr>
                    </a:p>
                  </a:txBody>
                  <a:tcPr marL="69222" marR="69222" marT="0" marB="0" anchor="ctr"/>
                </a:tc>
                <a:tc hMerge="1">
                  <a:txBody>
                    <a:bodyPr/>
                    <a:lstStyle/>
                    <a:p>
                      <a:endParaRPr kumimoji="1" lang="ja-JP" altLang="en-US"/>
                    </a:p>
                  </a:txBody>
                  <a:tcPr/>
                </a:tc>
                <a:tc hMerge="1">
                  <a:txBody>
                    <a:bodyPr/>
                    <a:lstStyle/>
                    <a:p>
                      <a:endParaRPr kumimoji="1" lang="ja-JP" altLang="en-US"/>
                    </a:p>
                  </a:txBody>
                  <a:tcPr/>
                </a:tc>
                <a:tc hMerge="1">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lang="ja-JP" sz="1050" b="1" kern="100" dirty="0">
                        <a:effectLst/>
                        <a:latin typeface="+mj-ea"/>
                        <a:ea typeface="+mj-ea"/>
                        <a:cs typeface="Times New Roman" panose="02020603050405020304" pitchFamily="18" charset="0"/>
                      </a:endParaRPr>
                    </a:p>
                  </a:txBody>
                  <a:tcPr marL="62865" marR="62865" marT="0" marB="0" anchor="ctr"/>
                </a:tc>
                <a:extLst>
                  <a:ext uri="{0D108BD9-81ED-4DB2-BD59-A6C34878D82A}">
                    <a16:rowId xmlns:a16="http://schemas.microsoft.com/office/drawing/2014/main" val="597605324"/>
                  </a:ext>
                </a:extLst>
              </a:tr>
            </a:tbl>
          </a:graphicData>
        </a:graphic>
      </p:graphicFrame>
      <p:cxnSp>
        <p:nvCxnSpPr>
          <p:cNvPr id="25" name="直線コネクタ 24"/>
          <p:cNvCxnSpPr/>
          <p:nvPr/>
        </p:nvCxnSpPr>
        <p:spPr>
          <a:xfrm flipV="1">
            <a:off x="318772" y="4710411"/>
            <a:ext cx="7053301" cy="20976"/>
          </a:xfrm>
          <a:prstGeom prst="line">
            <a:avLst/>
          </a:prstGeom>
          <a:ln w="28575">
            <a:prstDash val="dashDot"/>
          </a:ln>
        </p:spPr>
        <p:style>
          <a:lnRef idx="1">
            <a:schemeClr val="accent1"/>
          </a:lnRef>
          <a:fillRef idx="0">
            <a:schemeClr val="accent1"/>
          </a:fillRef>
          <a:effectRef idx="0">
            <a:schemeClr val="accent1"/>
          </a:effectRef>
          <a:fontRef idx="minor">
            <a:schemeClr val="tx1"/>
          </a:fontRef>
        </p:style>
      </p:cxnSp>
      <p:sp>
        <p:nvSpPr>
          <p:cNvPr id="2" name="正方形/長方形 1">
            <a:extLst>
              <a:ext uri="{FF2B5EF4-FFF2-40B4-BE49-F238E27FC236}">
                <a16:creationId xmlns:a16="http://schemas.microsoft.com/office/drawing/2014/main" id="{8879D47D-1321-423C-AB16-7EFDC8EB3DD9}"/>
              </a:ext>
            </a:extLst>
          </p:cNvPr>
          <p:cNvSpPr/>
          <p:nvPr/>
        </p:nvSpPr>
        <p:spPr>
          <a:xfrm>
            <a:off x="176718" y="8626566"/>
            <a:ext cx="8290121" cy="453970"/>
          </a:xfrm>
          <a:prstGeom prst="rect">
            <a:avLst/>
          </a:prstGeom>
        </p:spPr>
        <p:txBody>
          <a:bodyPr wrap="square">
            <a:spAutoFit/>
          </a:bodyPr>
          <a:lstStyle/>
          <a:p>
            <a:pPr marL="692906" marR="264297" indent="-399242" algn="just">
              <a:lnSpc>
                <a:spcPts val="1542"/>
              </a:lnSpc>
            </a:pPr>
            <a:r>
              <a:rPr lang="en-US" altLang="ja-JP" sz="1156" b="1" kern="100" dirty="0">
                <a:solidFill>
                  <a:srgbClr val="FF0000"/>
                </a:solidFill>
                <a:latin typeface="+mn-ea"/>
                <a:cs typeface="Times New Roman" panose="02020603050405020304" pitchFamily="18" charset="0"/>
              </a:rPr>
              <a:t>※</a:t>
            </a:r>
            <a:r>
              <a:rPr lang="ja-JP" altLang="en-US" sz="1156" b="1" u="sng" kern="100" dirty="0">
                <a:solidFill>
                  <a:srgbClr val="FF0000"/>
                </a:solidFill>
                <a:latin typeface="+mn-ea"/>
                <a:cs typeface="Times New Roman" panose="02020603050405020304" pitchFamily="18" charset="0"/>
              </a:rPr>
              <a:t>新型コロナウイルス感染症等まん延予防のため、開催方法を変更をさせていただく場合がありますので、</a:t>
            </a:r>
            <a:endParaRPr lang="en-US" altLang="ja-JP" sz="1156" b="1" u="sng" kern="100" dirty="0">
              <a:solidFill>
                <a:srgbClr val="FF0000"/>
              </a:solidFill>
              <a:latin typeface="+mn-ea"/>
              <a:cs typeface="Times New Roman" panose="02020603050405020304" pitchFamily="18" charset="0"/>
            </a:endParaRPr>
          </a:p>
          <a:p>
            <a:pPr marL="692906" marR="264297" indent="-399242" algn="just">
              <a:lnSpc>
                <a:spcPts val="1542"/>
              </a:lnSpc>
            </a:pPr>
            <a:r>
              <a:rPr lang="ja-JP" altLang="en-US" sz="1156" b="1" u="sng" kern="100" dirty="0">
                <a:solidFill>
                  <a:srgbClr val="FF0000"/>
                </a:solidFill>
                <a:latin typeface="+mn-ea"/>
                <a:cs typeface="Times New Roman" panose="02020603050405020304" pitchFamily="18" charset="0"/>
              </a:rPr>
              <a:t>　ご了承願います。</a:t>
            </a:r>
            <a:endParaRPr lang="en-US" altLang="ja-JP" sz="1156" b="1" u="sng" kern="100" dirty="0">
              <a:solidFill>
                <a:srgbClr val="FF0000"/>
              </a:solidFill>
              <a:latin typeface="+mn-ea"/>
              <a:cs typeface="Times New Roman" panose="02020603050405020304" pitchFamily="18" charset="0"/>
            </a:endParaRPr>
          </a:p>
        </p:txBody>
      </p:sp>
      <p:pic>
        <p:nvPicPr>
          <p:cNvPr id="11" name="Picture 3" descr="\\SERVER\mac-share\塚本\アスクルばらしたpng\P11 の色違い\11_c2_orange.png">
            <a:extLst>
              <a:ext uri="{FF2B5EF4-FFF2-40B4-BE49-F238E27FC236}">
                <a16:creationId xmlns:a16="http://schemas.microsoft.com/office/drawing/2014/main" id="{83042698-07FC-4E85-3CD4-6A3CEFE78E4E}"/>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88934" y="1830091"/>
            <a:ext cx="1620957" cy="1620957"/>
          </a:xfrm>
          <a:prstGeom prst="rect">
            <a:avLst/>
          </a:prstGeom>
          <a:noFill/>
          <a:extLst>
            <a:ext uri="{909E8E84-426E-40DD-AFC4-6F175D3DCCD1}">
              <a14:hiddenFill xmlns:a14="http://schemas.microsoft.com/office/drawing/2010/main">
                <a:solidFill>
                  <a:srgbClr val="FFFFFF"/>
                </a:solidFill>
              </a14:hiddenFill>
            </a:ext>
          </a:extLst>
        </p:spPr>
      </p:pic>
      <p:sp>
        <p:nvSpPr>
          <p:cNvPr id="13" name="正方形/長方形 12">
            <a:extLst>
              <a:ext uri="{FF2B5EF4-FFF2-40B4-BE49-F238E27FC236}">
                <a16:creationId xmlns:a16="http://schemas.microsoft.com/office/drawing/2014/main" id="{AEE4F795-EA59-45F5-99A2-6893AF54E7B2}"/>
              </a:ext>
            </a:extLst>
          </p:cNvPr>
          <p:cNvSpPr/>
          <p:nvPr/>
        </p:nvSpPr>
        <p:spPr>
          <a:xfrm>
            <a:off x="1120988" y="2236491"/>
            <a:ext cx="1005403" cy="338554"/>
          </a:xfrm>
          <a:prstGeom prst="rect">
            <a:avLst/>
          </a:prstGeom>
        </p:spPr>
        <p:txBody>
          <a:bodyPr wrap="none">
            <a:spAutoFit/>
          </a:bodyPr>
          <a:lstStyle/>
          <a:p>
            <a:pPr algn="ctr"/>
            <a:r>
              <a:rPr lang="ja-JP" altLang="en-US" sz="1600" dirty="0">
                <a:solidFill>
                  <a:schemeClr val="bg1"/>
                </a:solidFill>
                <a:latin typeface="小塚ゴシック Pro B" pitchFamily="34" charset="-128"/>
                <a:ea typeface="小塚ゴシック Pro B" pitchFamily="34" charset="-128"/>
              </a:rPr>
              <a:t>会場案内</a:t>
            </a:r>
          </a:p>
        </p:txBody>
      </p:sp>
      <p:sp>
        <p:nvSpPr>
          <p:cNvPr id="14" name="正方形/長方形 13">
            <a:extLst>
              <a:ext uri="{FF2B5EF4-FFF2-40B4-BE49-F238E27FC236}">
                <a16:creationId xmlns:a16="http://schemas.microsoft.com/office/drawing/2014/main" id="{204E78F8-9CF7-172D-EBF2-94427543FA2E}"/>
              </a:ext>
            </a:extLst>
          </p:cNvPr>
          <p:cNvSpPr/>
          <p:nvPr/>
        </p:nvSpPr>
        <p:spPr>
          <a:xfrm>
            <a:off x="608026" y="2528039"/>
            <a:ext cx="1982774" cy="523220"/>
          </a:xfrm>
          <a:prstGeom prst="rect">
            <a:avLst/>
          </a:prstGeom>
        </p:spPr>
        <p:txBody>
          <a:bodyPr wrap="square">
            <a:spAutoFit/>
          </a:bodyPr>
          <a:lstStyle/>
          <a:p>
            <a:pPr algn="ctr"/>
            <a:r>
              <a:rPr lang="ja-JP" altLang="en-US" sz="1400" dirty="0">
                <a:solidFill>
                  <a:schemeClr val="bg1"/>
                </a:solidFill>
                <a:latin typeface="小塚ゴシック Pro B" pitchFamily="34" charset="-128"/>
                <a:ea typeface="小塚ゴシック Pro B" pitchFamily="34" charset="-128"/>
              </a:rPr>
              <a:t>シャトレーゼホテル</a:t>
            </a:r>
            <a:endParaRPr lang="en-US" altLang="ja-JP" sz="1400" dirty="0">
              <a:solidFill>
                <a:schemeClr val="bg1"/>
              </a:solidFill>
              <a:latin typeface="小塚ゴシック Pro B" pitchFamily="34" charset="-128"/>
              <a:ea typeface="小塚ゴシック Pro B" pitchFamily="34" charset="-128"/>
            </a:endParaRPr>
          </a:p>
          <a:p>
            <a:pPr algn="ctr"/>
            <a:r>
              <a:rPr lang="ja-JP" altLang="en-US" sz="1400" dirty="0">
                <a:solidFill>
                  <a:schemeClr val="bg1"/>
                </a:solidFill>
                <a:latin typeface="小塚ゴシック Pro B" pitchFamily="34" charset="-128"/>
                <a:ea typeface="小塚ゴシック Pro B" pitchFamily="34" charset="-128"/>
              </a:rPr>
              <a:t>ホテル長野</a:t>
            </a:r>
          </a:p>
        </p:txBody>
      </p:sp>
      <p:pic>
        <p:nvPicPr>
          <p:cNvPr id="15" name="Picture 2" descr="\\SERVER\mac-share\塚本\アスクルばらしたpng\P11 の色違い\11_bg.png">
            <a:extLst>
              <a:ext uri="{FF2B5EF4-FFF2-40B4-BE49-F238E27FC236}">
                <a16:creationId xmlns:a16="http://schemas.microsoft.com/office/drawing/2014/main" id="{DDF89D6C-82C5-928C-F8BF-8B719612B63B}"/>
              </a:ext>
            </a:extLst>
          </p:cNvPr>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t="95354"/>
          <a:stretch/>
        </p:blipFill>
        <p:spPr bwMode="auto">
          <a:xfrm>
            <a:off x="0" y="10172865"/>
            <a:ext cx="7775575" cy="729653"/>
          </a:xfrm>
          <a:prstGeom prst="rect">
            <a:avLst/>
          </a:prstGeom>
          <a:gradFill flip="none" rotWithShape="1">
            <a:gsLst>
              <a:gs pos="0">
                <a:schemeClr val="accent5">
                  <a:lumMod val="40000"/>
                  <a:lumOff val="60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2700000" scaled="1"/>
            <a:tileRect/>
          </a:gradFill>
        </p:spPr>
      </p:pic>
      <p:sp>
        <p:nvSpPr>
          <p:cNvPr id="16" name="Text Box 3">
            <a:extLst>
              <a:ext uri="{FF2B5EF4-FFF2-40B4-BE49-F238E27FC236}">
                <a16:creationId xmlns:a16="http://schemas.microsoft.com/office/drawing/2014/main" id="{D6BC1D5B-72EE-118B-64CD-C7A141C22D6B}"/>
              </a:ext>
            </a:extLst>
          </p:cNvPr>
          <p:cNvSpPr txBox="1">
            <a:spLocks noChangeArrowheads="1"/>
          </p:cNvSpPr>
          <p:nvPr/>
        </p:nvSpPr>
        <p:spPr bwMode="auto">
          <a:xfrm>
            <a:off x="-30672" y="10180128"/>
            <a:ext cx="2959419" cy="447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en-US" sz="1400" b="1" i="0" u="none" strike="noStrike" cap="none" normalizeH="0" baseline="0" dirty="0">
                <a:ln>
                  <a:noFill/>
                </a:ln>
                <a:solidFill>
                  <a:srgbClr val="FFFFFF"/>
                </a:solidFill>
                <a:effectLst/>
                <a:latin typeface="ＭＳ ゴシック" panose="020B0609070205080204" pitchFamily="49" charset="-128"/>
                <a:ea typeface="ＭＳ ゴシック" panose="020B0609070205080204" pitchFamily="49" charset="-128"/>
              </a:rPr>
              <a:t>公益財団法人 長野県産業振興機構</a:t>
            </a:r>
            <a:endParaRPr kumimoji="0" lang="ja-JP" altLang="ja-JP" sz="1800" b="0" i="0" u="none" strike="noStrike" cap="none" normalizeH="0" baseline="0" dirty="0">
              <a:ln>
                <a:noFill/>
              </a:ln>
              <a:solidFill>
                <a:schemeClr val="tx1"/>
              </a:solidFill>
              <a:effectLst/>
              <a:latin typeface="Arial" panose="020B0604020202020204" pitchFamily="34" charset="0"/>
            </a:endParaRPr>
          </a:p>
        </p:txBody>
      </p:sp>
      <p:sp>
        <p:nvSpPr>
          <p:cNvPr id="17" name="Text Box 4">
            <a:extLst>
              <a:ext uri="{FF2B5EF4-FFF2-40B4-BE49-F238E27FC236}">
                <a16:creationId xmlns:a16="http://schemas.microsoft.com/office/drawing/2014/main" id="{D115005A-9538-2534-9B6A-872A0559128D}"/>
              </a:ext>
            </a:extLst>
          </p:cNvPr>
          <p:cNvSpPr txBox="1">
            <a:spLocks noChangeArrowheads="1"/>
          </p:cNvSpPr>
          <p:nvPr/>
        </p:nvSpPr>
        <p:spPr bwMode="auto">
          <a:xfrm>
            <a:off x="2848039" y="10197554"/>
            <a:ext cx="2208847" cy="2710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en-US" sz="1100" b="1" i="0" u="none" strike="noStrike" cap="none" normalizeH="0" baseline="0" dirty="0">
                <a:ln>
                  <a:noFill/>
                </a:ln>
                <a:solidFill>
                  <a:srgbClr val="FFFFFF"/>
                </a:solidFill>
                <a:effectLst/>
                <a:latin typeface="ＭＳ ゴシック" panose="020B0609070205080204" pitchFamily="49" charset="-128"/>
                <a:ea typeface="ＭＳ ゴシック" panose="020B0609070205080204" pitchFamily="49" charset="-128"/>
              </a:rPr>
              <a:t>グリーンイノベーション推進部</a:t>
            </a:r>
            <a:endParaRPr kumimoji="0" lang="ja-JP" altLang="ja-JP" sz="1800" b="0" i="0" u="none" strike="noStrike" cap="none" normalizeH="0" baseline="0" dirty="0">
              <a:ln>
                <a:noFill/>
              </a:ln>
              <a:solidFill>
                <a:schemeClr val="tx1"/>
              </a:solidFill>
              <a:effectLst/>
              <a:latin typeface="Arial" panose="020B0604020202020204" pitchFamily="34" charset="0"/>
            </a:endParaRPr>
          </a:p>
        </p:txBody>
      </p:sp>
      <p:sp>
        <p:nvSpPr>
          <p:cNvPr id="20" name="Text Box 4">
            <a:extLst>
              <a:ext uri="{FF2B5EF4-FFF2-40B4-BE49-F238E27FC236}">
                <a16:creationId xmlns:a16="http://schemas.microsoft.com/office/drawing/2014/main" id="{8656772B-0E52-252E-E99F-EAD769E736C1}"/>
              </a:ext>
            </a:extLst>
          </p:cNvPr>
          <p:cNvSpPr txBox="1">
            <a:spLocks noChangeArrowheads="1"/>
          </p:cNvSpPr>
          <p:nvPr/>
        </p:nvSpPr>
        <p:spPr bwMode="auto">
          <a:xfrm>
            <a:off x="129350" y="10364932"/>
            <a:ext cx="4326286" cy="331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dist" defTabSz="914400" rtl="0" eaLnBrk="0" fontAlgn="base" latinLnBrk="0" hangingPunct="0">
              <a:lnSpc>
                <a:spcPct val="100000"/>
              </a:lnSpc>
              <a:spcBef>
                <a:spcPct val="0"/>
              </a:spcBef>
              <a:spcAft>
                <a:spcPct val="0"/>
              </a:spcAft>
              <a:buClrTx/>
              <a:buSzTx/>
              <a:buFontTx/>
              <a:buNone/>
              <a:tabLst/>
            </a:pPr>
            <a:r>
              <a:rPr kumimoji="0" lang="en-US" altLang="ja-JP" sz="1100" b="1" i="0" u="none" strike="noStrike" cap="none" normalizeH="0" baseline="0" dirty="0">
                <a:ln>
                  <a:noFill/>
                </a:ln>
                <a:solidFill>
                  <a:srgbClr val="FFFFFF"/>
                </a:solidFill>
                <a:effectLst/>
                <a:latin typeface="ＭＳ ゴシック" panose="020B0609070205080204" pitchFamily="49" charset="-128"/>
                <a:ea typeface="ＭＳ ゴシック" panose="020B0609070205080204" pitchFamily="49" charset="-128"/>
              </a:rPr>
              <a:t>Nagano Industrial and Commercial Encouragement Organization</a:t>
            </a:r>
            <a:endParaRPr kumimoji="0" lang="ja-JP" altLang="ja-JP" sz="1800" b="0" i="0" u="none" strike="noStrike" cap="none" normalizeH="0" baseline="0" dirty="0">
              <a:ln>
                <a:noFill/>
              </a:ln>
              <a:solidFill>
                <a:schemeClr val="tx1"/>
              </a:solidFill>
              <a:effectLst/>
              <a:latin typeface="Arial" panose="020B0604020202020204" pitchFamily="34" charset="0"/>
            </a:endParaRPr>
          </a:p>
        </p:txBody>
      </p:sp>
      <p:sp>
        <p:nvSpPr>
          <p:cNvPr id="21" name="Text Box 2">
            <a:extLst>
              <a:ext uri="{FF2B5EF4-FFF2-40B4-BE49-F238E27FC236}">
                <a16:creationId xmlns:a16="http://schemas.microsoft.com/office/drawing/2014/main" id="{15DABD0F-250E-62DD-A416-500F94D1C257}"/>
              </a:ext>
            </a:extLst>
          </p:cNvPr>
          <p:cNvSpPr txBox="1">
            <a:spLocks noChangeArrowheads="1"/>
          </p:cNvSpPr>
          <p:nvPr/>
        </p:nvSpPr>
        <p:spPr bwMode="auto">
          <a:xfrm>
            <a:off x="191579" y="10546077"/>
            <a:ext cx="4521519" cy="5064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ja-JP" sz="1000" b="0" i="0" u="none" strike="noStrike" cap="none" normalizeH="0" baseline="0" dirty="0">
                <a:ln>
                  <a:noFill/>
                </a:ln>
                <a:solidFill>
                  <a:srgbClr val="FFFFFF"/>
                </a:solidFill>
                <a:effectLst/>
                <a:latin typeface="ＭＳ Ｐゴシック" panose="020B0600070205080204" pitchFamily="50" charset="-128"/>
                <a:ea typeface="ＭＳ Ｐゴシック" panose="020B0600070205080204" pitchFamily="50" charset="-128"/>
              </a:rPr>
              <a:t>〒380-0928 </a:t>
            </a:r>
            <a:r>
              <a:rPr kumimoji="0" lang="ja-JP" altLang="en-US" sz="1000" b="0" i="0" u="none" strike="noStrike" cap="none" normalizeH="0" baseline="0" dirty="0">
                <a:ln>
                  <a:noFill/>
                </a:ln>
                <a:solidFill>
                  <a:srgbClr val="FFFFFF"/>
                </a:solidFill>
                <a:effectLst/>
                <a:latin typeface="ＭＳ Ｐゴシック" panose="020B0600070205080204" pitchFamily="50" charset="-128"/>
                <a:ea typeface="ＭＳ Ｐゴシック" panose="020B0600070205080204" pitchFamily="50" charset="-128"/>
              </a:rPr>
              <a:t>長野県長野市若里</a:t>
            </a:r>
            <a:r>
              <a:rPr kumimoji="0" lang="en-US" altLang="ja-JP" sz="1000" b="0" i="0" u="none" strike="noStrike" cap="none" normalizeH="0" baseline="0" dirty="0">
                <a:ln>
                  <a:noFill/>
                </a:ln>
                <a:solidFill>
                  <a:srgbClr val="FFFFFF"/>
                </a:solidFill>
                <a:effectLst/>
                <a:latin typeface="ＭＳ Ｐゴシック" panose="020B0600070205080204" pitchFamily="50" charset="-128"/>
                <a:ea typeface="ＭＳ Ｐゴシック" panose="020B0600070205080204" pitchFamily="50" charset="-128"/>
              </a:rPr>
              <a:t>1-18-1 </a:t>
            </a:r>
            <a:r>
              <a:rPr kumimoji="0" lang="ja-JP" altLang="en-US" sz="1000" b="0" i="0" u="none" strike="noStrike" cap="none" normalizeH="0" baseline="0" dirty="0">
                <a:ln>
                  <a:noFill/>
                </a:ln>
                <a:solidFill>
                  <a:srgbClr val="FFFFFF"/>
                </a:solidFill>
                <a:effectLst/>
                <a:latin typeface="ＭＳ Ｐゴシック" panose="020B0600070205080204" pitchFamily="50" charset="-128"/>
                <a:ea typeface="ＭＳ Ｐゴシック" panose="020B0600070205080204" pitchFamily="50" charset="-128"/>
              </a:rPr>
              <a:t>長野県工業技術総合センター</a:t>
            </a:r>
            <a:r>
              <a:rPr kumimoji="0" lang="en-US" altLang="ja-JP" sz="1000" b="0" i="0" u="none" strike="noStrike" cap="none" normalizeH="0" baseline="0" dirty="0">
                <a:ln>
                  <a:noFill/>
                </a:ln>
                <a:solidFill>
                  <a:srgbClr val="FFFFFF"/>
                </a:solidFill>
                <a:effectLst/>
                <a:latin typeface="ＭＳ Ｐゴシック" panose="020B0600070205080204" pitchFamily="50" charset="-128"/>
                <a:ea typeface="ＭＳ Ｐゴシック" panose="020B0600070205080204" pitchFamily="50" charset="-128"/>
              </a:rPr>
              <a:t>3</a:t>
            </a:r>
            <a:r>
              <a:rPr kumimoji="0" lang="ja-JP" altLang="en-US" sz="1000" b="0" i="0" u="none" strike="noStrike" cap="none" normalizeH="0" baseline="0" dirty="0">
                <a:ln>
                  <a:noFill/>
                </a:ln>
                <a:solidFill>
                  <a:srgbClr val="FFFFFF"/>
                </a:solidFill>
                <a:effectLst/>
                <a:latin typeface="ＭＳ Ｐゴシック" panose="020B0600070205080204" pitchFamily="50" charset="-128"/>
                <a:ea typeface="ＭＳ Ｐゴシック" panose="020B0600070205080204" pitchFamily="50" charset="-128"/>
              </a:rPr>
              <a:t>階</a:t>
            </a: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ja-JP" sz="1000" b="0" i="0" u="none" strike="noStrike" cap="none" normalizeH="0" baseline="0" dirty="0">
                <a:ln>
                  <a:noFill/>
                </a:ln>
                <a:solidFill>
                  <a:srgbClr val="FFFFFF"/>
                </a:solidFill>
                <a:effectLst/>
                <a:latin typeface="ＭＳ Ｐゴシック" panose="020B0600070205080204" pitchFamily="50" charset="-128"/>
                <a:ea typeface="ＭＳ Ｐゴシック" panose="020B0600070205080204" pitchFamily="50" charset="-128"/>
              </a:rPr>
              <a:t>TEL</a:t>
            </a:r>
            <a:r>
              <a:rPr kumimoji="0" lang="ja-JP" altLang="en-US" sz="1000" b="0" i="0" u="none" strike="noStrike" cap="none" normalizeH="0" baseline="0" dirty="0">
                <a:ln>
                  <a:noFill/>
                </a:ln>
                <a:solidFill>
                  <a:srgbClr val="FFFFFF"/>
                </a:solidFill>
                <a:effectLst/>
                <a:latin typeface="ＭＳ Ｐゴシック" panose="020B0600070205080204" pitchFamily="50" charset="-128"/>
                <a:ea typeface="ＭＳ Ｐゴシック" panose="020B0600070205080204" pitchFamily="50" charset="-128"/>
              </a:rPr>
              <a:t>：</a:t>
            </a:r>
            <a:r>
              <a:rPr kumimoji="0" lang="en-US" altLang="ja-JP" sz="1000" b="0" i="0" u="none" strike="noStrike" cap="none" normalizeH="0" baseline="0" dirty="0">
                <a:ln>
                  <a:noFill/>
                </a:ln>
                <a:solidFill>
                  <a:srgbClr val="FFFFFF"/>
                </a:solidFill>
                <a:effectLst/>
                <a:latin typeface="ＭＳ Ｐゴシック" panose="020B0600070205080204" pitchFamily="50" charset="-128"/>
                <a:ea typeface="ＭＳ Ｐゴシック" panose="020B0600070205080204" pitchFamily="50" charset="-128"/>
              </a:rPr>
              <a:t>026-217-1634</a:t>
            </a:r>
            <a:r>
              <a:rPr kumimoji="0" lang="ja-JP" altLang="en-US" sz="1000" b="0" i="0" u="none" strike="noStrike" cap="none" normalizeH="0" baseline="0" dirty="0">
                <a:ln>
                  <a:noFill/>
                </a:ln>
                <a:solidFill>
                  <a:srgbClr val="FFFFFF"/>
                </a:solidFill>
                <a:effectLst/>
                <a:latin typeface="ＭＳ Ｐゴシック" panose="020B0600070205080204" pitchFamily="50" charset="-128"/>
                <a:ea typeface="ＭＳ Ｐゴシック" panose="020B0600070205080204" pitchFamily="50" charset="-128"/>
              </a:rPr>
              <a:t>　</a:t>
            </a:r>
            <a:r>
              <a:rPr kumimoji="0" lang="en-US" altLang="ja-JP" sz="1000" b="0" i="0" u="none" strike="noStrike" cap="none" normalizeH="0" baseline="0" dirty="0">
                <a:ln>
                  <a:noFill/>
                </a:ln>
                <a:solidFill>
                  <a:srgbClr val="FFFFFF"/>
                </a:solidFill>
                <a:effectLst/>
                <a:latin typeface="ＭＳ Ｐゴシック" panose="020B0600070205080204" pitchFamily="50" charset="-128"/>
                <a:ea typeface="ＭＳ Ｐゴシック" panose="020B0600070205080204" pitchFamily="50" charset="-128"/>
              </a:rPr>
              <a:t>FAX</a:t>
            </a:r>
            <a:r>
              <a:rPr kumimoji="0" lang="ja-JP" altLang="en-US" sz="1000" b="0" i="0" u="none" strike="noStrike" cap="none" normalizeH="0" baseline="0" dirty="0">
                <a:ln>
                  <a:noFill/>
                </a:ln>
                <a:solidFill>
                  <a:srgbClr val="FFFFFF"/>
                </a:solidFill>
                <a:effectLst/>
                <a:latin typeface="ＭＳ Ｐゴシック" panose="020B0600070205080204" pitchFamily="50" charset="-128"/>
                <a:ea typeface="ＭＳ Ｐゴシック" panose="020B0600070205080204" pitchFamily="50" charset="-128"/>
              </a:rPr>
              <a:t>：</a:t>
            </a:r>
            <a:r>
              <a:rPr kumimoji="0" lang="en-US" altLang="ja-JP" sz="1000" b="0" i="0" u="none" strike="noStrike" cap="none" normalizeH="0" baseline="0" dirty="0">
                <a:ln>
                  <a:noFill/>
                </a:ln>
                <a:solidFill>
                  <a:srgbClr val="FFFFFF"/>
                </a:solidFill>
                <a:effectLst/>
                <a:latin typeface="ＭＳ Ｐゴシック" panose="020B0600070205080204" pitchFamily="50" charset="-128"/>
                <a:ea typeface="ＭＳ Ｐゴシック" panose="020B0600070205080204" pitchFamily="50" charset="-128"/>
              </a:rPr>
              <a:t>026-226-8838  E-Mail</a:t>
            </a:r>
            <a:r>
              <a:rPr kumimoji="0" lang="ja-JP" altLang="en-US" sz="1000" b="0" i="0" u="none" strike="noStrike" cap="none" normalizeH="0" baseline="0" dirty="0">
                <a:ln>
                  <a:noFill/>
                </a:ln>
                <a:solidFill>
                  <a:srgbClr val="FFFFFF"/>
                </a:solidFill>
                <a:effectLst/>
                <a:latin typeface="ＭＳ Ｐゴシック" panose="020B0600070205080204" pitchFamily="50" charset="-128"/>
                <a:ea typeface="ＭＳ Ｐゴシック" panose="020B0600070205080204" pitchFamily="50" charset="-128"/>
              </a:rPr>
              <a:t>：</a:t>
            </a:r>
            <a:r>
              <a:rPr kumimoji="0" lang="en-US" altLang="ja-JP" sz="1000" b="0" i="0" u="none" strike="noStrike" cap="none" normalizeH="0" baseline="0" dirty="0">
                <a:ln>
                  <a:noFill/>
                </a:ln>
                <a:solidFill>
                  <a:srgbClr val="FFFFFF"/>
                </a:solidFill>
                <a:effectLst/>
                <a:latin typeface="ＭＳ Ｐゴシック" panose="020B0600070205080204" pitchFamily="50" charset="-128"/>
                <a:ea typeface="ＭＳ Ｐゴシック" panose="020B0600070205080204" pitchFamily="50" charset="-128"/>
              </a:rPr>
              <a:t>green-innv@nice-o.or.jp</a:t>
            </a:r>
            <a:endParaRPr kumimoji="0" lang="ja-JP" altLang="ja-JP" sz="1800" b="0" i="0" u="none" strike="noStrike" cap="none" normalizeH="0" baseline="0" dirty="0">
              <a:ln>
                <a:noFill/>
              </a:ln>
              <a:solidFill>
                <a:schemeClr val="tx1"/>
              </a:solidFill>
              <a:effectLst/>
              <a:latin typeface="Arial" panose="020B0604020202020204" pitchFamily="34" charset="0"/>
            </a:endParaRPr>
          </a:p>
        </p:txBody>
      </p:sp>
      <p:pic>
        <p:nvPicPr>
          <p:cNvPr id="22" name="図 21">
            <a:extLst>
              <a:ext uri="{FF2B5EF4-FFF2-40B4-BE49-F238E27FC236}">
                <a16:creationId xmlns:a16="http://schemas.microsoft.com/office/drawing/2014/main" id="{D37BA9D4-3863-7761-CDD4-E2684ACEBA74}"/>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228457" y="10149837"/>
            <a:ext cx="2397561" cy="792480"/>
          </a:xfrm>
          <a:prstGeom prst="rect">
            <a:avLst/>
          </a:prstGeom>
        </p:spPr>
      </p:pic>
      <p:pic>
        <p:nvPicPr>
          <p:cNvPr id="4" name="図 3">
            <a:extLst>
              <a:ext uri="{FF2B5EF4-FFF2-40B4-BE49-F238E27FC236}">
                <a16:creationId xmlns:a16="http://schemas.microsoft.com/office/drawing/2014/main" id="{AE627879-38FC-81A6-5D9A-8897AC0664A2}"/>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813180" y="1483353"/>
            <a:ext cx="3841407" cy="2907159"/>
          </a:xfrm>
          <a:prstGeom prst="rect">
            <a:avLst/>
          </a:prstGeom>
        </p:spPr>
      </p:pic>
    </p:spTree>
    <p:extLst>
      <p:ext uri="{BB962C8B-B14F-4D97-AF65-F5344CB8AC3E}">
        <p14:creationId xmlns:p14="http://schemas.microsoft.com/office/powerpoint/2010/main" val="3568215895"/>
      </p:ext>
    </p:extLst>
  </p:cSld>
  <p:clrMapOvr>
    <a:masterClrMapping/>
  </p:clrMapOvr>
</p:sld>
</file>

<file path=ppt/theme/theme1.xml><?xml version="1.0" encoding="utf-8"?>
<a:theme xmlns:a="http://schemas.openxmlformats.org/drawingml/2006/main" name="11">
  <a:themeElements>
    <a:clrScheme name="Office テーマ">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テーマ">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プレゼンテーション1" id="{D14BBAA0-EBDA-4F80-B5E5-6A060B58EB30}" vid="{E91C9F3B-FA2D-4D28-9E30-9B6A997020B2}"/>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11</Template>
  <TotalTime>0</TotalTime>
  <Words>626</Words>
  <Application>Microsoft Office PowerPoint</Application>
  <PresentationFormat>ユーザー設定</PresentationFormat>
  <Paragraphs>72</Paragraphs>
  <Slides>2</Slides>
  <Notes>1</Notes>
  <HiddenSlides>0</HiddenSlides>
  <MMClips>0</MMClips>
  <ScaleCrop>false</ScaleCrop>
  <HeadingPairs>
    <vt:vector size="6" baseType="variant">
      <vt:variant>
        <vt:lpstr>使用されているフォント</vt:lpstr>
      </vt:variant>
      <vt:variant>
        <vt:i4>10</vt:i4>
      </vt:variant>
      <vt:variant>
        <vt:lpstr>テーマ</vt:lpstr>
      </vt:variant>
      <vt:variant>
        <vt:i4>1</vt:i4>
      </vt:variant>
      <vt:variant>
        <vt:lpstr>スライド タイトル</vt:lpstr>
      </vt:variant>
      <vt:variant>
        <vt:i4>2</vt:i4>
      </vt:variant>
    </vt:vector>
  </HeadingPairs>
  <TitlesOfParts>
    <vt:vector size="13" baseType="lpstr">
      <vt:lpstr>HG丸ｺﾞｼｯｸM-PRO</vt:lpstr>
      <vt:lpstr>ＭＳ Ｐゴシック</vt:lpstr>
      <vt:lpstr>ＭＳ ゴシック</vt:lpstr>
      <vt:lpstr>メイリオ</vt:lpstr>
      <vt:lpstr>小塚ゴシック Pro B</vt:lpstr>
      <vt:lpstr>游ゴシック</vt:lpstr>
      <vt:lpstr>Arial</vt:lpstr>
      <vt:lpstr>Calibri</vt:lpstr>
      <vt:lpstr>Calibri Light</vt:lpstr>
      <vt:lpstr>Century</vt:lpstr>
      <vt:lpstr>11</vt:lpstr>
      <vt:lpstr>PowerPoint プレゼンテーション</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2013-07-04T11:22:33Z</dcterms:created>
  <dcterms:modified xsi:type="dcterms:W3CDTF">2024-01-16T05:04:19Z</dcterms:modified>
</cp:coreProperties>
</file>