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65" r:id="rId2"/>
    <p:sldId id="256" r:id="rId3"/>
    <p:sldId id="258" r:id="rId4"/>
    <p:sldId id="267" r:id="rId5"/>
    <p:sldId id="268" r:id="rId6"/>
    <p:sldId id="264" r:id="rId7"/>
    <p:sldId id="257" r:id="rId8"/>
    <p:sldId id="259" r:id="rId9"/>
    <p:sldId id="266" r:id="rId10"/>
    <p:sldId id="260" r:id="rId11"/>
    <p:sldId id="269" r:id="rId12"/>
    <p:sldId id="261" r:id="rId13"/>
  </p:sldIdLst>
  <p:sldSz cx="12192000" cy="6858000"/>
  <p:notesSz cx="9866313" cy="67357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738" y="54"/>
      </p:cViewPr>
      <p:guideLst/>
    </p:cSldViewPr>
  </p:slideViewPr>
  <p:notesTextViewPr>
    <p:cViewPr>
      <p:scale>
        <a:sx n="1" d="1"/>
        <a:sy n="1" d="1"/>
      </p:scale>
      <p:origin x="0" y="0"/>
    </p:cViewPr>
  </p:notesTextViewPr>
  <p:notesViewPr>
    <p:cSldViewPr snapToGrid="0">
      <p:cViewPr varScale="1">
        <p:scale>
          <a:sx n="74" d="100"/>
          <a:sy n="74" d="100"/>
        </p:scale>
        <p:origin x="175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53152061-AA0C-486C-A33A-EB0A4EC5E18B}"/>
              </a:ext>
            </a:extLst>
          </p:cNvPr>
          <p:cNvSpPr>
            <a:spLocks noGrp="1"/>
          </p:cNvSpPr>
          <p:nvPr>
            <p:ph type="hdr" sz="quarter"/>
          </p:nvPr>
        </p:nvSpPr>
        <p:spPr>
          <a:xfrm>
            <a:off x="0" y="0"/>
            <a:ext cx="4275402" cy="337958"/>
          </a:xfrm>
          <a:prstGeom prst="rect">
            <a:avLst/>
          </a:prstGeom>
        </p:spPr>
        <p:txBody>
          <a:bodyPr vert="horz" lIns="91440" tIns="45720" rIns="91440" bIns="45720" rtlCol="0"/>
          <a:lstStyle>
            <a:lvl1pPr algn="l">
              <a:defRPr sz="1200"/>
            </a:lvl1pPr>
          </a:lstStyle>
          <a:p>
            <a:r>
              <a:rPr kumimoji="1" lang="ja-JP" altLang="en-US"/>
              <a:t>イノベーション創出プロジェクト</a:t>
            </a:r>
          </a:p>
        </p:txBody>
      </p:sp>
      <p:sp>
        <p:nvSpPr>
          <p:cNvPr id="4" name="フッター プレースホルダー 3">
            <a:extLst>
              <a:ext uri="{FF2B5EF4-FFF2-40B4-BE49-F238E27FC236}">
                <a16:creationId xmlns:a16="http://schemas.microsoft.com/office/drawing/2014/main" id="{8B144448-3CA6-47D8-AB4C-92E74D545C23}"/>
              </a:ext>
            </a:extLst>
          </p:cNvPr>
          <p:cNvSpPr>
            <a:spLocks noGrp="1"/>
          </p:cNvSpPr>
          <p:nvPr>
            <p:ph type="ftr" sz="quarter" idx="2"/>
          </p:nvPr>
        </p:nvSpPr>
        <p:spPr>
          <a:xfrm>
            <a:off x="0" y="6397806"/>
            <a:ext cx="4275402" cy="33795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B828112E-FA08-43CA-AB23-B23B11845D32}"/>
              </a:ext>
            </a:extLst>
          </p:cNvPr>
          <p:cNvSpPr>
            <a:spLocks noGrp="1"/>
          </p:cNvSpPr>
          <p:nvPr>
            <p:ph type="sldNum" sz="quarter" idx="3"/>
          </p:nvPr>
        </p:nvSpPr>
        <p:spPr>
          <a:xfrm>
            <a:off x="5588628" y="6397806"/>
            <a:ext cx="4275402" cy="337957"/>
          </a:xfrm>
          <a:prstGeom prst="rect">
            <a:avLst/>
          </a:prstGeom>
        </p:spPr>
        <p:txBody>
          <a:bodyPr vert="horz" lIns="91440" tIns="45720" rIns="91440" bIns="45720" rtlCol="0" anchor="b"/>
          <a:lstStyle>
            <a:lvl1pPr algn="r">
              <a:defRPr sz="1200"/>
            </a:lvl1pPr>
          </a:lstStyle>
          <a:p>
            <a:fld id="{43388AA6-835E-4108-AC6C-6F8A53402DC4}" type="slidenum">
              <a:rPr kumimoji="1" lang="ja-JP" altLang="en-US" smtClean="0"/>
              <a:t>‹#›</a:t>
            </a:fld>
            <a:endParaRPr kumimoji="1" lang="ja-JP" altLang="en-US"/>
          </a:p>
        </p:txBody>
      </p:sp>
    </p:spTree>
    <p:extLst>
      <p:ext uri="{BB962C8B-B14F-4D97-AF65-F5344CB8AC3E}">
        <p14:creationId xmlns:p14="http://schemas.microsoft.com/office/powerpoint/2010/main" val="176039518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275402" cy="338348"/>
          </a:xfrm>
          <a:prstGeom prst="rect">
            <a:avLst/>
          </a:prstGeom>
        </p:spPr>
        <p:txBody>
          <a:bodyPr vert="horz" lIns="91440" tIns="45720" rIns="91440" bIns="45720" rtlCol="0"/>
          <a:lstStyle>
            <a:lvl1pPr algn="l">
              <a:defRPr sz="1200"/>
            </a:lvl1pPr>
          </a:lstStyle>
          <a:p>
            <a:r>
              <a:rPr kumimoji="1" lang="ja-JP" altLang="en-US"/>
              <a:t>イノベーション創出プロジェクト</a:t>
            </a:r>
            <a:endParaRPr kumimoji="1" lang="ja-JP" altLang="en-US" dirty="0"/>
          </a:p>
        </p:txBody>
      </p:sp>
      <p:sp>
        <p:nvSpPr>
          <p:cNvPr id="3" name="日付プレースホルダー 2"/>
          <p:cNvSpPr>
            <a:spLocks noGrp="1"/>
          </p:cNvSpPr>
          <p:nvPr>
            <p:ph type="dt" idx="1"/>
          </p:nvPr>
        </p:nvSpPr>
        <p:spPr>
          <a:xfrm>
            <a:off x="5589198" y="0"/>
            <a:ext cx="4275402" cy="338348"/>
          </a:xfrm>
          <a:prstGeom prst="rect">
            <a:avLst/>
          </a:prstGeom>
        </p:spPr>
        <p:txBody>
          <a:bodyPr vert="horz" lIns="91440" tIns="45720" rIns="91440" bIns="45720" rtlCol="0"/>
          <a:lstStyle>
            <a:lvl1pPr algn="r">
              <a:defRPr sz="1200"/>
            </a:lvl1pPr>
          </a:lstStyle>
          <a:p>
            <a:r>
              <a:rPr kumimoji="1" lang="en-US" altLang="ja-JP" dirty="0"/>
              <a:t>2021/3/10</a:t>
            </a:r>
            <a:endParaRPr kumimoji="1" lang="ja-JP" altLang="en-US" dirty="0"/>
          </a:p>
        </p:txBody>
      </p:sp>
      <p:sp>
        <p:nvSpPr>
          <p:cNvPr id="4" name="スライド イメージ プレースホルダー 3"/>
          <p:cNvSpPr>
            <a:spLocks noGrp="1" noRot="1" noChangeAspect="1"/>
          </p:cNvSpPr>
          <p:nvPr>
            <p:ph type="sldImg" idx="2"/>
          </p:nvPr>
        </p:nvSpPr>
        <p:spPr>
          <a:xfrm>
            <a:off x="2913063" y="841375"/>
            <a:ext cx="4040187" cy="22733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86632" y="3241587"/>
            <a:ext cx="7893050" cy="2652206"/>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397417"/>
            <a:ext cx="4275402" cy="33834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89198" y="6397417"/>
            <a:ext cx="4275402" cy="338347"/>
          </a:xfrm>
          <a:prstGeom prst="rect">
            <a:avLst/>
          </a:prstGeom>
        </p:spPr>
        <p:txBody>
          <a:bodyPr vert="horz" lIns="91440" tIns="45720" rIns="91440" bIns="45720" rtlCol="0" anchor="b"/>
          <a:lstStyle>
            <a:lvl1pPr algn="r">
              <a:defRPr sz="1200"/>
            </a:lvl1pPr>
          </a:lstStyle>
          <a:p>
            <a:fld id="{62308891-4266-456B-BB45-285B4CC60A62}" type="slidenum">
              <a:rPr kumimoji="1" lang="ja-JP" altLang="en-US" smtClean="0"/>
              <a:t>‹#›</a:t>
            </a:fld>
            <a:endParaRPr kumimoji="1" lang="ja-JP" altLang="en-US"/>
          </a:p>
        </p:txBody>
      </p:sp>
    </p:spTree>
    <p:extLst>
      <p:ext uri="{BB962C8B-B14F-4D97-AF65-F5344CB8AC3E}">
        <p14:creationId xmlns:p14="http://schemas.microsoft.com/office/powerpoint/2010/main" val="487799230"/>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7E71D6-B336-4604-9902-B1AF1761BD04}"/>
              </a:ext>
            </a:extLst>
          </p:cNvPr>
          <p:cNvSpPr>
            <a:spLocks noGrp="1"/>
          </p:cNvSpPr>
          <p:nvPr>
            <p:ph type="ctrTitle" hasCustomPrompt="1"/>
          </p:nvPr>
        </p:nvSpPr>
        <p:spPr>
          <a:xfrm>
            <a:off x="1524000" y="1122363"/>
            <a:ext cx="9144000" cy="2387600"/>
          </a:xfrm>
        </p:spPr>
        <p:txBody>
          <a:bodyPr anchor="b">
            <a:normAutofit/>
          </a:bodyPr>
          <a:lstStyle>
            <a:lvl1pPr algn="ctr">
              <a:defRPr sz="4000"/>
            </a:lvl1pPr>
          </a:lstStyle>
          <a:p>
            <a:r>
              <a:rPr kumimoji="1" lang="ja-JP" altLang="en-US" dirty="0"/>
              <a:t>事業名</a:t>
            </a:r>
          </a:p>
        </p:txBody>
      </p:sp>
      <p:sp>
        <p:nvSpPr>
          <p:cNvPr id="3" name="字幕 2">
            <a:extLst>
              <a:ext uri="{FF2B5EF4-FFF2-40B4-BE49-F238E27FC236}">
                <a16:creationId xmlns:a16="http://schemas.microsoft.com/office/drawing/2014/main" id="{DA879344-47E5-45D2-9208-7DFDCD5DC163}"/>
              </a:ext>
            </a:extLst>
          </p:cNvPr>
          <p:cNvSpPr>
            <a:spLocks noGrp="1"/>
          </p:cNvSpPr>
          <p:nvPr>
            <p:ph type="subTitle" idx="1" hasCustomPrompt="1"/>
          </p:nvPr>
        </p:nvSpPr>
        <p:spPr>
          <a:xfrm>
            <a:off x="1524000" y="3967163"/>
            <a:ext cx="9144000" cy="826271"/>
          </a:xfrm>
        </p:spPr>
        <p:txBody>
          <a:bodyPr>
            <a:normAutofit/>
          </a:bodyPr>
          <a:lstStyle>
            <a:lvl1pPr marL="0" indent="0" algn="ctr">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dirty="0"/>
              <a:t>企業名</a:t>
            </a:r>
          </a:p>
        </p:txBody>
      </p:sp>
      <p:sp>
        <p:nvSpPr>
          <p:cNvPr id="4" name="日付プレースホルダー 3">
            <a:extLst>
              <a:ext uri="{FF2B5EF4-FFF2-40B4-BE49-F238E27FC236}">
                <a16:creationId xmlns:a16="http://schemas.microsoft.com/office/drawing/2014/main" id="{4E956404-B5F4-409D-BDBB-B24233A2B228}"/>
              </a:ext>
            </a:extLst>
          </p:cNvPr>
          <p:cNvSpPr>
            <a:spLocks noGrp="1"/>
          </p:cNvSpPr>
          <p:nvPr>
            <p:ph type="dt" sz="half" idx="10"/>
          </p:nvPr>
        </p:nvSpPr>
        <p:spPr>
          <a:xfrm>
            <a:off x="838200" y="6401117"/>
            <a:ext cx="2743200" cy="365125"/>
          </a:xfrm>
        </p:spPr>
        <p:txBody>
          <a:bodyPr/>
          <a:lstStyle/>
          <a:p>
            <a:fld id="{0302F1BF-49E5-4131-94DA-663D0A9411D0}" type="datetime1">
              <a:rPr kumimoji="1" lang="ja-JP" altLang="en-US" smtClean="0"/>
              <a:t>2025/5/2</a:t>
            </a:fld>
            <a:endParaRPr kumimoji="1" lang="ja-JP" altLang="en-US" dirty="0"/>
          </a:p>
        </p:txBody>
      </p:sp>
      <p:sp>
        <p:nvSpPr>
          <p:cNvPr id="5" name="フッター プレースホルダー 4">
            <a:extLst>
              <a:ext uri="{FF2B5EF4-FFF2-40B4-BE49-F238E27FC236}">
                <a16:creationId xmlns:a16="http://schemas.microsoft.com/office/drawing/2014/main" id="{9C16C346-AB2F-452B-8268-67734404862A}"/>
              </a:ext>
            </a:extLst>
          </p:cNvPr>
          <p:cNvSpPr>
            <a:spLocks noGrp="1"/>
          </p:cNvSpPr>
          <p:nvPr>
            <p:ph type="ftr" sz="quarter" idx="11"/>
          </p:nvPr>
        </p:nvSpPr>
        <p:spPr>
          <a:xfrm>
            <a:off x="4038600" y="6395221"/>
            <a:ext cx="4114800" cy="365125"/>
          </a:xfrm>
        </p:spPr>
        <p:txBody>
          <a:bodyPr/>
          <a:lstStyle/>
          <a:p>
            <a:r>
              <a:rPr kumimoji="1" lang="en-US" altLang="ja-JP"/>
              <a:t>Confidential</a:t>
            </a:r>
            <a:endParaRPr kumimoji="1" lang="ja-JP" altLang="en-US" dirty="0"/>
          </a:p>
        </p:txBody>
      </p:sp>
      <p:sp>
        <p:nvSpPr>
          <p:cNvPr id="6" name="スライド番号プレースホルダー 5">
            <a:extLst>
              <a:ext uri="{FF2B5EF4-FFF2-40B4-BE49-F238E27FC236}">
                <a16:creationId xmlns:a16="http://schemas.microsoft.com/office/drawing/2014/main" id="{89C8FE59-B5EF-4657-A95B-24F77BCA5223}"/>
              </a:ext>
            </a:extLst>
          </p:cNvPr>
          <p:cNvSpPr>
            <a:spLocks noGrp="1"/>
          </p:cNvSpPr>
          <p:nvPr>
            <p:ph type="sldNum" sz="quarter" idx="12"/>
          </p:nvPr>
        </p:nvSpPr>
        <p:spPr>
          <a:xfrm>
            <a:off x="8610600" y="6402070"/>
            <a:ext cx="2743200" cy="365125"/>
          </a:xfrm>
        </p:spPr>
        <p:txBody>
          <a:bodyPr/>
          <a:lstStyle/>
          <a:p>
            <a:fld id="{35BCBFAA-F053-4F32-9F78-27F9365C7FF9}" type="slidenum">
              <a:rPr kumimoji="1" lang="ja-JP" altLang="en-US" smtClean="0"/>
              <a:t>‹#›</a:t>
            </a:fld>
            <a:endParaRPr kumimoji="1" lang="ja-JP" altLang="en-US"/>
          </a:p>
        </p:txBody>
      </p:sp>
    </p:spTree>
    <p:extLst>
      <p:ext uri="{BB962C8B-B14F-4D97-AF65-F5344CB8AC3E}">
        <p14:creationId xmlns:p14="http://schemas.microsoft.com/office/powerpoint/2010/main" val="2751270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24E8DC5-BC1B-4C3F-983B-C1804044502D}"/>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11458C0-5701-4AAD-AD82-B339E32EBC11}"/>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B19088B-DA62-452C-ABD8-A2C55964CA77}"/>
              </a:ext>
            </a:extLst>
          </p:cNvPr>
          <p:cNvSpPr>
            <a:spLocks noGrp="1"/>
          </p:cNvSpPr>
          <p:nvPr>
            <p:ph type="dt" sz="half" idx="10"/>
          </p:nvPr>
        </p:nvSpPr>
        <p:spPr/>
        <p:txBody>
          <a:bodyPr/>
          <a:lstStyle/>
          <a:p>
            <a:fld id="{E7363A58-65D3-45D7-876E-5FAC7B933DBA}" type="datetime1">
              <a:rPr kumimoji="1" lang="ja-JP" altLang="en-US" smtClean="0"/>
              <a:t>2025/5/2</a:t>
            </a:fld>
            <a:endParaRPr kumimoji="1" lang="ja-JP" altLang="en-US"/>
          </a:p>
        </p:txBody>
      </p:sp>
      <p:sp>
        <p:nvSpPr>
          <p:cNvPr id="5" name="フッター プレースホルダー 4">
            <a:extLst>
              <a:ext uri="{FF2B5EF4-FFF2-40B4-BE49-F238E27FC236}">
                <a16:creationId xmlns:a16="http://schemas.microsoft.com/office/drawing/2014/main" id="{B130696B-56AB-45E3-87E2-D857970D823B}"/>
              </a:ext>
            </a:extLst>
          </p:cNvPr>
          <p:cNvSpPr>
            <a:spLocks noGrp="1"/>
          </p:cNvSpPr>
          <p:nvPr>
            <p:ph type="ftr" sz="quarter" idx="11"/>
          </p:nvPr>
        </p:nvSpPr>
        <p:spPr/>
        <p:txBody>
          <a:bodyPr/>
          <a:lstStyle/>
          <a:p>
            <a:r>
              <a:rPr kumimoji="1" lang="en-US" altLang="ja-JP"/>
              <a:t>Confidential</a:t>
            </a:r>
            <a:endParaRPr kumimoji="1" lang="ja-JP" altLang="en-US"/>
          </a:p>
        </p:txBody>
      </p:sp>
      <p:sp>
        <p:nvSpPr>
          <p:cNvPr id="6" name="スライド番号プレースホルダー 5">
            <a:extLst>
              <a:ext uri="{FF2B5EF4-FFF2-40B4-BE49-F238E27FC236}">
                <a16:creationId xmlns:a16="http://schemas.microsoft.com/office/drawing/2014/main" id="{E74E7758-F440-42CF-AB3C-7207BB0D5835}"/>
              </a:ext>
            </a:extLst>
          </p:cNvPr>
          <p:cNvSpPr>
            <a:spLocks noGrp="1"/>
          </p:cNvSpPr>
          <p:nvPr>
            <p:ph type="sldNum" sz="quarter" idx="12"/>
          </p:nvPr>
        </p:nvSpPr>
        <p:spPr/>
        <p:txBody>
          <a:bodyPr/>
          <a:lstStyle/>
          <a:p>
            <a:fld id="{35BCBFAA-F053-4F32-9F78-27F9365C7FF9}" type="slidenum">
              <a:rPr kumimoji="1" lang="ja-JP" altLang="en-US" smtClean="0"/>
              <a:t>‹#›</a:t>
            </a:fld>
            <a:endParaRPr kumimoji="1" lang="ja-JP" altLang="en-US"/>
          </a:p>
        </p:txBody>
      </p:sp>
    </p:spTree>
    <p:extLst>
      <p:ext uri="{BB962C8B-B14F-4D97-AF65-F5344CB8AC3E}">
        <p14:creationId xmlns:p14="http://schemas.microsoft.com/office/powerpoint/2010/main" val="1861406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FB9EFFE-287F-45DD-A858-6D7B9537DE67}"/>
              </a:ext>
            </a:extLst>
          </p:cNvPr>
          <p:cNvSpPr>
            <a:spLocks noGrp="1"/>
          </p:cNvSpPr>
          <p:nvPr>
            <p:ph type="title" orient="vert"/>
          </p:nvPr>
        </p:nvSpPr>
        <p:spPr>
          <a:xfrm>
            <a:off x="8724900" y="679269"/>
            <a:ext cx="2628900" cy="5497694"/>
          </a:xfrm>
        </p:spPr>
        <p:txBody>
          <a:bodyPr vert="eaVert"/>
          <a:lstStyle/>
          <a:p>
            <a:r>
              <a:rPr kumimoji="1" lang="ja-JP" altLang="en-US" dirty="0"/>
              <a:t>マスター タイトルの書式設定</a:t>
            </a:r>
          </a:p>
        </p:txBody>
      </p:sp>
      <p:sp>
        <p:nvSpPr>
          <p:cNvPr id="3" name="縦書きテキスト プレースホルダー 2">
            <a:extLst>
              <a:ext uri="{FF2B5EF4-FFF2-40B4-BE49-F238E27FC236}">
                <a16:creationId xmlns:a16="http://schemas.microsoft.com/office/drawing/2014/main" id="{986F2C5E-2CD2-4675-9097-DBA39E1B074C}"/>
              </a:ext>
            </a:extLst>
          </p:cNvPr>
          <p:cNvSpPr>
            <a:spLocks noGrp="1"/>
          </p:cNvSpPr>
          <p:nvPr>
            <p:ph type="body" orient="vert" idx="1"/>
          </p:nvPr>
        </p:nvSpPr>
        <p:spPr>
          <a:xfrm>
            <a:off x="838200" y="679267"/>
            <a:ext cx="7734300" cy="5497695"/>
          </a:xfrm>
        </p:spPr>
        <p:txBody>
          <a:bodyPr vert="eaVert"/>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E31FF1D9-4E6E-4788-AD71-23517C37A0E4}"/>
              </a:ext>
            </a:extLst>
          </p:cNvPr>
          <p:cNvSpPr>
            <a:spLocks noGrp="1"/>
          </p:cNvSpPr>
          <p:nvPr>
            <p:ph type="dt" sz="half" idx="10"/>
          </p:nvPr>
        </p:nvSpPr>
        <p:spPr/>
        <p:txBody>
          <a:bodyPr/>
          <a:lstStyle/>
          <a:p>
            <a:fld id="{7100A954-EEFF-4D55-9D86-6077C8BD52D6}" type="datetime1">
              <a:rPr kumimoji="1" lang="ja-JP" altLang="en-US" smtClean="0"/>
              <a:t>2025/5/2</a:t>
            </a:fld>
            <a:endParaRPr kumimoji="1" lang="ja-JP" altLang="en-US"/>
          </a:p>
        </p:txBody>
      </p:sp>
      <p:sp>
        <p:nvSpPr>
          <p:cNvPr id="5" name="フッター プレースホルダー 4">
            <a:extLst>
              <a:ext uri="{FF2B5EF4-FFF2-40B4-BE49-F238E27FC236}">
                <a16:creationId xmlns:a16="http://schemas.microsoft.com/office/drawing/2014/main" id="{6BC4E4E6-9556-4CDF-89F1-B4EEC6B8E3B9}"/>
              </a:ext>
            </a:extLst>
          </p:cNvPr>
          <p:cNvSpPr>
            <a:spLocks noGrp="1"/>
          </p:cNvSpPr>
          <p:nvPr>
            <p:ph type="ftr" sz="quarter" idx="11"/>
          </p:nvPr>
        </p:nvSpPr>
        <p:spPr/>
        <p:txBody>
          <a:bodyPr/>
          <a:lstStyle/>
          <a:p>
            <a:r>
              <a:rPr kumimoji="1" lang="en-US" altLang="ja-JP"/>
              <a:t>Confidential</a:t>
            </a:r>
            <a:endParaRPr kumimoji="1" lang="ja-JP" altLang="en-US"/>
          </a:p>
        </p:txBody>
      </p:sp>
      <p:sp>
        <p:nvSpPr>
          <p:cNvPr id="6" name="スライド番号プレースホルダー 5">
            <a:extLst>
              <a:ext uri="{FF2B5EF4-FFF2-40B4-BE49-F238E27FC236}">
                <a16:creationId xmlns:a16="http://schemas.microsoft.com/office/drawing/2014/main" id="{9034A48E-682F-41BF-8F78-0DCE5FB11755}"/>
              </a:ext>
            </a:extLst>
          </p:cNvPr>
          <p:cNvSpPr>
            <a:spLocks noGrp="1"/>
          </p:cNvSpPr>
          <p:nvPr>
            <p:ph type="sldNum" sz="quarter" idx="12"/>
          </p:nvPr>
        </p:nvSpPr>
        <p:spPr/>
        <p:txBody>
          <a:bodyPr/>
          <a:lstStyle/>
          <a:p>
            <a:fld id="{35BCBFAA-F053-4F32-9F78-27F9365C7FF9}" type="slidenum">
              <a:rPr kumimoji="1" lang="ja-JP" altLang="en-US" smtClean="0"/>
              <a:t>‹#›</a:t>
            </a:fld>
            <a:endParaRPr kumimoji="1" lang="ja-JP" altLang="en-US"/>
          </a:p>
        </p:txBody>
      </p:sp>
    </p:spTree>
    <p:extLst>
      <p:ext uri="{BB962C8B-B14F-4D97-AF65-F5344CB8AC3E}">
        <p14:creationId xmlns:p14="http://schemas.microsoft.com/office/powerpoint/2010/main" val="7014841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689D48-4599-4098-A65C-62FDEE90371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97A09FD-5919-45F7-93E3-291F1FD0094B}"/>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F2B4D7C-48C7-4D80-8C2A-5854546AE281}"/>
              </a:ext>
            </a:extLst>
          </p:cNvPr>
          <p:cNvSpPr>
            <a:spLocks noGrp="1"/>
          </p:cNvSpPr>
          <p:nvPr>
            <p:ph type="dt" sz="half" idx="10"/>
          </p:nvPr>
        </p:nvSpPr>
        <p:spPr/>
        <p:txBody>
          <a:bodyPr/>
          <a:lstStyle/>
          <a:p>
            <a:fld id="{9E55386E-6474-4A8A-B566-77F3343E8BAF}" type="datetime1">
              <a:rPr kumimoji="1" lang="ja-JP" altLang="en-US" smtClean="0"/>
              <a:t>2025/5/2</a:t>
            </a:fld>
            <a:endParaRPr kumimoji="1" lang="ja-JP" altLang="en-US"/>
          </a:p>
        </p:txBody>
      </p:sp>
      <p:sp>
        <p:nvSpPr>
          <p:cNvPr id="5" name="フッター プレースホルダー 4">
            <a:extLst>
              <a:ext uri="{FF2B5EF4-FFF2-40B4-BE49-F238E27FC236}">
                <a16:creationId xmlns:a16="http://schemas.microsoft.com/office/drawing/2014/main" id="{1334C515-AE27-4578-893A-9602812E613A}"/>
              </a:ext>
            </a:extLst>
          </p:cNvPr>
          <p:cNvSpPr>
            <a:spLocks noGrp="1"/>
          </p:cNvSpPr>
          <p:nvPr>
            <p:ph type="ftr" sz="quarter" idx="11"/>
          </p:nvPr>
        </p:nvSpPr>
        <p:spPr/>
        <p:txBody>
          <a:bodyPr/>
          <a:lstStyle/>
          <a:p>
            <a:r>
              <a:rPr kumimoji="1" lang="en-US" altLang="ja-JP"/>
              <a:t>Confidential</a:t>
            </a:r>
            <a:endParaRPr kumimoji="1" lang="ja-JP" altLang="en-US"/>
          </a:p>
        </p:txBody>
      </p:sp>
      <p:sp>
        <p:nvSpPr>
          <p:cNvPr id="6" name="スライド番号プレースホルダー 5">
            <a:extLst>
              <a:ext uri="{FF2B5EF4-FFF2-40B4-BE49-F238E27FC236}">
                <a16:creationId xmlns:a16="http://schemas.microsoft.com/office/drawing/2014/main" id="{E953C4FB-3969-4E95-866E-F6A6FFF4C2BF}"/>
              </a:ext>
            </a:extLst>
          </p:cNvPr>
          <p:cNvSpPr>
            <a:spLocks noGrp="1"/>
          </p:cNvSpPr>
          <p:nvPr>
            <p:ph type="sldNum" sz="quarter" idx="12"/>
          </p:nvPr>
        </p:nvSpPr>
        <p:spPr/>
        <p:txBody>
          <a:bodyPr/>
          <a:lstStyle/>
          <a:p>
            <a:fld id="{C8FCFA7B-CB38-4F79-993C-7956914EC3FF}" type="slidenum">
              <a:rPr kumimoji="1" lang="ja-JP" altLang="en-US" smtClean="0"/>
              <a:t>‹#›</a:t>
            </a:fld>
            <a:endParaRPr kumimoji="1" lang="ja-JP" altLang="en-US"/>
          </a:p>
        </p:txBody>
      </p:sp>
    </p:spTree>
    <p:extLst>
      <p:ext uri="{BB962C8B-B14F-4D97-AF65-F5344CB8AC3E}">
        <p14:creationId xmlns:p14="http://schemas.microsoft.com/office/powerpoint/2010/main" val="3083434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E9D30B7-20D4-419B-9353-307E99A5F5A5}"/>
              </a:ext>
            </a:extLst>
          </p:cNvPr>
          <p:cNvSpPr>
            <a:spLocks noGrp="1"/>
          </p:cNvSpPr>
          <p:nvPr>
            <p:ph type="title" hasCustomPrompt="1"/>
          </p:nvPr>
        </p:nvSpPr>
        <p:spPr>
          <a:xfrm>
            <a:off x="838200" y="681038"/>
            <a:ext cx="10515600" cy="1009651"/>
          </a:xfrm>
        </p:spPr>
        <p:txBody>
          <a:bodyPr>
            <a:normAutofit/>
          </a:bodyPr>
          <a:lstStyle>
            <a:lvl1pPr>
              <a:defRPr sz="2800" u="sng">
                <a:latin typeface="メイリオ" panose="020B0604030504040204" pitchFamily="50" charset="-128"/>
                <a:ea typeface="メイリオ" panose="020B0604030504040204" pitchFamily="50" charset="-128"/>
              </a:defRPr>
            </a:lvl1pPr>
          </a:lstStyle>
          <a:p>
            <a:r>
              <a:rPr kumimoji="1" lang="ja-JP" altLang="en-US" dirty="0"/>
              <a:t>タイトル</a:t>
            </a:r>
          </a:p>
        </p:txBody>
      </p:sp>
      <p:sp>
        <p:nvSpPr>
          <p:cNvPr id="3" name="コンテンツ プレースホルダー 2">
            <a:extLst>
              <a:ext uri="{FF2B5EF4-FFF2-40B4-BE49-F238E27FC236}">
                <a16:creationId xmlns:a16="http://schemas.microsoft.com/office/drawing/2014/main" id="{18E9F4DA-BFAB-4F09-9A57-643E4B6B9668}"/>
              </a:ext>
            </a:extLst>
          </p:cNvPr>
          <p:cNvSpPr>
            <a:spLocks noGrp="1"/>
          </p:cNvSpPr>
          <p:nvPr>
            <p:ph idx="1" hasCustomPrompt="1"/>
          </p:nvPr>
        </p:nvSpPr>
        <p:spPr>
          <a:xfrm>
            <a:off x="838200" y="1841863"/>
            <a:ext cx="10515600" cy="4335099"/>
          </a:xfrm>
        </p:spPr>
        <p:txBody>
          <a:bodyPr/>
          <a:lstStyle>
            <a:lvl1pPr>
              <a:defRPr sz="2400">
                <a:latin typeface="メイリオ" panose="020B0604030504040204" pitchFamily="50" charset="-128"/>
                <a:ea typeface="メイリオ" panose="020B0604030504040204" pitchFamily="50" charset="-128"/>
              </a:defRPr>
            </a:lvl1pPr>
            <a:lvl2pPr>
              <a:defRPr>
                <a:latin typeface="メイリオ" panose="020B0604030504040204" pitchFamily="50" charset="-128"/>
                <a:ea typeface="メイリオ" panose="020B0604030504040204" pitchFamily="50" charset="-128"/>
              </a:defRPr>
            </a:lvl2pPr>
            <a:lvl3pPr>
              <a:defRPr>
                <a:latin typeface="メイリオ" panose="020B0604030504040204" pitchFamily="50" charset="-128"/>
                <a:ea typeface="メイリオ" panose="020B0604030504040204" pitchFamily="50" charset="-128"/>
              </a:defRPr>
            </a:lvl3pPr>
            <a:lvl4pPr>
              <a:defRPr>
                <a:latin typeface="メイリオ" panose="020B0604030504040204" pitchFamily="50" charset="-128"/>
                <a:ea typeface="メイリオ" panose="020B0604030504040204" pitchFamily="50" charset="-128"/>
              </a:defRPr>
            </a:lvl4pPr>
            <a:lvl5pPr>
              <a:defRPr>
                <a:latin typeface="メイリオ" panose="020B0604030504040204" pitchFamily="50" charset="-128"/>
                <a:ea typeface="メイリオ" panose="020B0604030504040204" pitchFamily="50" charset="-128"/>
              </a:defRPr>
            </a:lvl5pPr>
          </a:lstStyle>
          <a:p>
            <a:pPr lvl="0"/>
            <a:r>
              <a:rPr kumimoji="1" lang="ja-JP" altLang="en-US" dirty="0"/>
              <a:t>内容</a:t>
            </a:r>
            <a:endParaRPr kumimoji="1" lang="en-US" altLang="ja-JP" dirty="0"/>
          </a:p>
          <a:p>
            <a:pPr lvl="0"/>
            <a:endParaRPr kumimoji="1" lang="ja-JP" altLang="en-US" dirty="0"/>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ー 5">
            <a:extLst>
              <a:ext uri="{FF2B5EF4-FFF2-40B4-BE49-F238E27FC236}">
                <a16:creationId xmlns:a16="http://schemas.microsoft.com/office/drawing/2014/main" id="{4CC46BEA-9A51-4F57-A670-AC7CCAD044B0}"/>
              </a:ext>
            </a:extLst>
          </p:cNvPr>
          <p:cNvSpPr>
            <a:spLocks noGrp="1"/>
          </p:cNvSpPr>
          <p:nvPr>
            <p:ph type="sldNum" sz="quarter" idx="12"/>
          </p:nvPr>
        </p:nvSpPr>
        <p:spPr>
          <a:xfrm>
            <a:off x="8610600" y="6395220"/>
            <a:ext cx="2743200" cy="365125"/>
          </a:xfrm>
        </p:spPr>
        <p:txBody>
          <a:bodyPr/>
          <a:lstStyle/>
          <a:p>
            <a:fld id="{35BCBFAA-F053-4F32-9F78-27F9365C7FF9}" type="slidenum">
              <a:rPr kumimoji="1" lang="ja-JP" altLang="en-US" smtClean="0"/>
              <a:t>‹#›</a:t>
            </a:fld>
            <a:endParaRPr kumimoji="1" lang="ja-JP" altLang="en-US"/>
          </a:p>
        </p:txBody>
      </p:sp>
      <p:sp>
        <p:nvSpPr>
          <p:cNvPr id="9" name="コンテンツ プレースホルダー 2">
            <a:extLst>
              <a:ext uri="{FF2B5EF4-FFF2-40B4-BE49-F238E27FC236}">
                <a16:creationId xmlns:a16="http://schemas.microsoft.com/office/drawing/2014/main" id="{A320AD79-FD08-4193-93E0-ED93FA1C7297}"/>
              </a:ext>
            </a:extLst>
          </p:cNvPr>
          <p:cNvSpPr>
            <a:spLocks noGrp="1"/>
          </p:cNvSpPr>
          <p:nvPr>
            <p:ph idx="13" hasCustomPrompt="1"/>
          </p:nvPr>
        </p:nvSpPr>
        <p:spPr>
          <a:xfrm>
            <a:off x="838200" y="6350271"/>
            <a:ext cx="7173686" cy="352698"/>
          </a:xfrm>
        </p:spPr>
        <p:txBody>
          <a:bodyPr>
            <a:normAutofit/>
          </a:bodyPr>
          <a:lstStyle>
            <a:lvl1pPr marL="0" indent="0">
              <a:buNone/>
              <a:defRPr sz="1800">
                <a:latin typeface="メイリオ" panose="020B0604030504040204" pitchFamily="50" charset="-128"/>
                <a:ea typeface="メイリオ" panose="020B0604030504040204" pitchFamily="50" charset="-128"/>
              </a:defRPr>
            </a:lvl1pPr>
            <a:lvl2pPr>
              <a:defRPr>
                <a:latin typeface="メイリオ" panose="020B0604030504040204" pitchFamily="50" charset="-128"/>
                <a:ea typeface="メイリオ" panose="020B0604030504040204" pitchFamily="50" charset="-128"/>
              </a:defRPr>
            </a:lvl2pPr>
            <a:lvl3pPr>
              <a:defRPr>
                <a:latin typeface="メイリオ" panose="020B0604030504040204" pitchFamily="50" charset="-128"/>
                <a:ea typeface="メイリオ" panose="020B0604030504040204" pitchFamily="50" charset="-128"/>
              </a:defRPr>
            </a:lvl3pPr>
            <a:lvl4pPr>
              <a:defRPr>
                <a:latin typeface="メイリオ" panose="020B0604030504040204" pitchFamily="50" charset="-128"/>
                <a:ea typeface="メイリオ" panose="020B0604030504040204" pitchFamily="50" charset="-128"/>
              </a:defRPr>
            </a:lvl4pPr>
            <a:lvl5pPr>
              <a:defRPr>
                <a:latin typeface="メイリオ" panose="020B0604030504040204" pitchFamily="50" charset="-128"/>
                <a:ea typeface="メイリオ" panose="020B0604030504040204" pitchFamily="50" charset="-128"/>
              </a:defRPr>
            </a:lvl5pPr>
          </a:lstStyle>
          <a:p>
            <a:pPr lvl="0"/>
            <a:r>
              <a:rPr kumimoji="1" lang="ja-JP" altLang="en-US" dirty="0"/>
              <a:t> 企業名</a:t>
            </a:r>
          </a:p>
        </p:txBody>
      </p:sp>
    </p:spTree>
    <p:extLst>
      <p:ext uri="{BB962C8B-B14F-4D97-AF65-F5344CB8AC3E}">
        <p14:creationId xmlns:p14="http://schemas.microsoft.com/office/powerpoint/2010/main" val="704200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25E01D-796F-4E8C-A9C8-A528B3A6D1B3}"/>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684AE342-3ABD-4CF6-9265-ACFC3025BC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9B21024A-4FDF-418F-BB6C-3E7609E016BA}"/>
              </a:ext>
            </a:extLst>
          </p:cNvPr>
          <p:cNvSpPr>
            <a:spLocks noGrp="1"/>
          </p:cNvSpPr>
          <p:nvPr>
            <p:ph type="dt" sz="half" idx="10"/>
          </p:nvPr>
        </p:nvSpPr>
        <p:spPr/>
        <p:txBody>
          <a:bodyPr/>
          <a:lstStyle/>
          <a:p>
            <a:fld id="{C38E7ED8-59F8-4A1A-B239-152E47E9ADF0}" type="datetime1">
              <a:rPr kumimoji="1" lang="ja-JP" altLang="en-US" smtClean="0"/>
              <a:t>2025/5/2</a:t>
            </a:fld>
            <a:endParaRPr kumimoji="1" lang="ja-JP" altLang="en-US"/>
          </a:p>
        </p:txBody>
      </p:sp>
      <p:sp>
        <p:nvSpPr>
          <p:cNvPr id="5" name="フッター プレースホルダー 4">
            <a:extLst>
              <a:ext uri="{FF2B5EF4-FFF2-40B4-BE49-F238E27FC236}">
                <a16:creationId xmlns:a16="http://schemas.microsoft.com/office/drawing/2014/main" id="{A23A9DBF-474C-488E-8457-7FD75B61AA83}"/>
              </a:ext>
            </a:extLst>
          </p:cNvPr>
          <p:cNvSpPr>
            <a:spLocks noGrp="1"/>
          </p:cNvSpPr>
          <p:nvPr>
            <p:ph type="ftr" sz="quarter" idx="11"/>
          </p:nvPr>
        </p:nvSpPr>
        <p:spPr/>
        <p:txBody>
          <a:bodyPr/>
          <a:lstStyle/>
          <a:p>
            <a:r>
              <a:rPr kumimoji="1" lang="en-US" altLang="ja-JP"/>
              <a:t>Confidential</a:t>
            </a:r>
            <a:endParaRPr kumimoji="1" lang="ja-JP" altLang="en-US"/>
          </a:p>
        </p:txBody>
      </p:sp>
      <p:sp>
        <p:nvSpPr>
          <p:cNvPr id="6" name="スライド番号プレースホルダー 5">
            <a:extLst>
              <a:ext uri="{FF2B5EF4-FFF2-40B4-BE49-F238E27FC236}">
                <a16:creationId xmlns:a16="http://schemas.microsoft.com/office/drawing/2014/main" id="{5D4D6313-1CD6-4B80-BD1F-7D3FA2AE37FF}"/>
              </a:ext>
            </a:extLst>
          </p:cNvPr>
          <p:cNvSpPr>
            <a:spLocks noGrp="1"/>
          </p:cNvSpPr>
          <p:nvPr>
            <p:ph type="sldNum" sz="quarter" idx="12"/>
          </p:nvPr>
        </p:nvSpPr>
        <p:spPr/>
        <p:txBody>
          <a:bodyPr/>
          <a:lstStyle/>
          <a:p>
            <a:fld id="{35BCBFAA-F053-4F32-9F78-27F9365C7FF9}" type="slidenum">
              <a:rPr kumimoji="1" lang="ja-JP" altLang="en-US" smtClean="0"/>
              <a:t>‹#›</a:t>
            </a:fld>
            <a:endParaRPr kumimoji="1" lang="ja-JP" altLang="en-US"/>
          </a:p>
        </p:txBody>
      </p:sp>
      <p:sp>
        <p:nvSpPr>
          <p:cNvPr id="8" name="コンテンツ プレースホルダー 2">
            <a:extLst>
              <a:ext uri="{FF2B5EF4-FFF2-40B4-BE49-F238E27FC236}">
                <a16:creationId xmlns:a16="http://schemas.microsoft.com/office/drawing/2014/main" id="{3E1ED704-2950-4162-B70B-E8F951FDF3E4}"/>
              </a:ext>
            </a:extLst>
          </p:cNvPr>
          <p:cNvSpPr>
            <a:spLocks noGrp="1"/>
          </p:cNvSpPr>
          <p:nvPr>
            <p:ph idx="13" hasCustomPrompt="1"/>
          </p:nvPr>
        </p:nvSpPr>
        <p:spPr>
          <a:xfrm>
            <a:off x="838200" y="6319383"/>
            <a:ext cx="7173686" cy="352698"/>
          </a:xfrm>
        </p:spPr>
        <p:txBody>
          <a:bodyPr>
            <a:normAutofit/>
          </a:bodyPr>
          <a:lstStyle>
            <a:lvl1pPr marL="0" indent="0">
              <a:buNone/>
              <a:defRPr sz="1800">
                <a:latin typeface="メイリオ" panose="020B0604030504040204" pitchFamily="50" charset="-128"/>
                <a:ea typeface="メイリオ" panose="020B0604030504040204" pitchFamily="50" charset="-128"/>
              </a:defRPr>
            </a:lvl1pPr>
            <a:lvl2pPr>
              <a:defRPr>
                <a:latin typeface="メイリオ" panose="020B0604030504040204" pitchFamily="50" charset="-128"/>
                <a:ea typeface="メイリオ" panose="020B0604030504040204" pitchFamily="50" charset="-128"/>
              </a:defRPr>
            </a:lvl2pPr>
            <a:lvl3pPr>
              <a:defRPr>
                <a:latin typeface="メイリオ" panose="020B0604030504040204" pitchFamily="50" charset="-128"/>
                <a:ea typeface="メイリオ" panose="020B0604030504040204" pitchFamily="50" charset="-128"/>
              </a:defRPr>
            </a:lvl3pPr>
            <a:lvl4pPr>
              <a:defRPr>
                <a:latin typeface="メイリオ" panose="020B0604030504040204" pitchFamily="50" charset="-128"/>
                <a:ea typeface="メイリオ" panose="020B0604030504040204" pitchFamily="50" charset="-128"/>
              </a:defRPr>
            </a:lvl4pPr>
            <a:lvl5pPr>
              <a:defRPr>
                <a:latin typeface="メイリオ" panose="020B0604030504040204" pitchFamily="50" charset="-128"/>
                <a:ea typeface="メイリオ" panose="020B0604030504040204" pitchFamily="50" charset="-128"/>
              </a:defRPr>
            </a:lvl5pPr>
          </a:lstStyle>
          <a:p>
            <a:pPr lvl="0"/>
            <a:r>
              <a:rPr kumimoji="1" lang="ja-JP" altLang="en-US" dirty="0"/>
              <a:t> 企業名</a:t>
            </a:r>
          </a:p>
        </p:txBody>
      </p:sp>
    </p:spTree>
    <p:extLst>
      <p:ext uri="{BB962C8B-B14F-4D97-AF65-F5344CB8AC3E}">
        <p14:creationId xmlns:p14="http://schemas.microsoft.com/office/powerpoint/2010/main" val="1531469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7C4ED7-AB63-4DE3-91BF-0F8095390EFA}"/>
              </a:ext>
            </a:extLst>
          </p:cNvPr>
          <p:cNvSpPr>
            <a:spLocks noGrp="1"/>
          </p:cNvSpPr>
          <p:nvPr>
            <p:ph type="title"/>
          </p:nvPr>
        </p:nvSpPr>
        <p:spPr/>
        <p:txBody>
          <a:bodyPr/>
          <a:lstStyle/>
          <a:p>
            <a:r>
              <a:rPr kumimoji="1" lang="ja-JP" altLang="en-US" dirty="0"/>
              <a:t>マスター タイトルの書式設定</a:t>
            </a:r>
          </a:p>
        </p:txBody>
      </p:sp>
      <p:sp>
        <p:nvSpPr>
          <p:cNvPr id="3" name="コンテンツ プレースホルダー 2">
            <a:extLst>
              <a:ext uri="{FF2B5EF4-FFF2-40B4-BE49-F238E27FC236}">
                <a16:creationId xmlns:a16="http://schemas.microsoft.com/office/drawing/2014/main" id="{F89AD3B9-CBB9-470A-9275-E579223657EF}"/>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F4DE924-4AA6-4369-A5CF-3A0AB36E5ADA}"/>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976A875-AFE3-4764-B938-B921303142FE}"/>
              </a:ext>
            </a:extLst>
          </p:cNvPr>
          <p:cNvSpPr>
            <a:spLocks noGrp="1"/>
          </p:cNvSpPr>
          <p:nvPr>
            <p:ph type="dt" sz="half" idx="10"/>
          </p:nvPr>
        </p:nvSpPr>
        <p:spPr/>
        <p:txBody>
          <a:bodyPr/>
          <a:lstStyle/>
          <a:p>
            <a:fld id="{FC16B038-4E23-4693-ABD6-DBA7029E40BA}" type="datetime1">
              <a:rPr kumimoji="1" lang="ja-JP" altLang="en-US" smtClean="0"/>
              <a:t>2025/5/2</a:t>
            </a:fld>
            <a:endParaRPr kumimoji="1" lang="ja-JP" altLang="en-US"/>
          </a:p>
        </p:txBody>
      </p:sp>
      <p:sp>
        <p:nvSpPr>
          <p:cNvPr id="6" name="フッター プレースホルダー 5">
            <a:extLst>
              <a:ext uri="{FF2B5EF4-FFF2-40B4-BE49-F238E27FC236}">
                <a16:creationId xmlns:a16="http://schemas.microsoft.com/office/drawing/2014/main" id="{08B26F9A-0DDB-4004-8911-027B2E68DF7D}"/>
              </a:ext>
            </a:extLst>
          </p:cNvPr>
          <p:cNvSpPr>
            <a:spLocks noGrp="1"/>
          </p:cNvSpPr>
          <p:nvPr>
            <p:ph type="ftr" sz="quarter" idx="11"/>
          </p:nvPr>
        </p:nvSpPr>
        <p:spPr/>
        <p:txBody>
          <a:bodyPr/>
          <a:lstStyle/>
          <a:p>
            <a:r>
              <a:rPr kumimoji="1" lang="en-US" altLang="ja-JP"/>
              <a:t>Confidential</a:t>
            </a:r>
            <a:endParaRPr kumimoji="1" lang="ja-JP" altLang="en-US"/>
          </a:p>
        </p:txBody>
      </p:sp>
      <p:sp>
        <p:nvSpPr>
          <p:cNvPr id="7" name="スライド番号プレースホルダー 6">
            <a:extLst>
              <a:ext uri="{FF2B5EF4-FFF2-40B4-BE49-F238E27FC236}">
                <a16:creationId xmlns:a16="http://schemas.microsoft.com/office/drawing/2014/main" id="{E3B2E608-F802-4F8B-9526-DB344E5A7A3A}"/>
              </a:ext>
            </a:extLst>
          </p:cNvPr>
          <p:cNvSpPr>
            <a:spLocks noGrp="1"/>
          </p:cNvSpPr>
          <p:nvPr>
            <p:ph type="sldNum" sz="quarter" idx="12"/>
          </p:nvPr>
        </p:nvSpPr>
        <p:spPr/>
        <p:txBody>
          <a:bodyPr/>
          <a:lstStyle/>
          <a:p>
            <a:fld id="{35BCBFAA-F053-4F32-9F78-27F9365C7FF9}" type="slidenum">
              <a:rPr kumimoji="1" lang="ja-JP" altLang="en-US" smtClean="0"/>
              <a:t>‹#›</a:t>
            </a:fld>
            <a:endParaRPr kumimoji="1" lang="ja-JP" altLang="en-US"/>
          </a:p>
        </p:txBody>
      </p:sp>
      <p:sp>
        <p:nvSpPr>
          <p:cNvPr id="9" name="コンテンツ プレースホルダー 2">
            <a:extLst>
              <a:ext uri="{FF2B5EF4-FFF2-40B4-BE49-F238E27FC236}">
                <a16:creationId xmlns:a16="http://schemas.microsoft.com/office/drawing/2014/main" id="{E843D3D6-6369-4FE1-AE46-027B8847047C}"/>
              </a:ext>
            </a:extLst>
          </p:cNvPr>
          <p:cNvSpPr>
            <a:spLocks noGrp="1"/>
          </p:cNvSpPr>
          <p:nvPr>
            <p:ph idx="13" hasCustomPrompt="1"/>
          </p:nvPr>
        </p:nvSpPr>
        <p:spPr>
          <a:xfrm>
            <a:off x="838200" y="6319383"/>
            <a:ext cx="7173686" cy="352698"/>
          </a:xfrm>
        </p:spPr>
        <p:txBody>
          <a:bodyPr>
            <a:normAutofit/>
          </a:bodyPr>
          <a:lstStyle>
            <a:lvl1pPr marL="0" indent="0">
              <a:buNone/>
              <a:defRPr sz="1800">
                <a:latin typeface="メイリオ" panose="020B0604030504040204" pitchFamily="50" charset="-128"/>
                <a:ea typeface="メイリオ" panose="020B0604030504040204" pitchFamily="50" charset="-128"/>
              </a:defRPr>
            </a:lvl1pPr>
            <a:lvl2pPr>
              <a:defRPr>
                <a:latin typeface="メイリオ" panose="020B0604030504040204" pitchFamily="50" charset="-128"/>
                <a:ea typeface="メイリオ" panose="020B0604030504040204" pitchFamily="50" charset="-128"/>
              </a:defRPr>
            </a:lvl2pPr>
            <a:lvl3pPr>
              <a:defRPr>
                <a:latin typeface="メイリオ" panose="020B0604030504040204" pitchFamily="50" charset="-128"/>
                <a:ea typeface="メイリオ" panose="020B0604030504040204" pitchFamily="50" charset="-128"/>
              </a:defRPr>
            </a:lvl3pPr>
            <a:lvl4pPr>
              <a:defRPr>
                <a:latin typeface="メイリオ" panose="020B0604030504040204" pitchFamily="50" charset="-128"/>
                <a:ea typeface="メイリオ" panose="020B0604030504040204" pitchFamily="50" charset="-128"/>
              </a:defRPr>
            </a:lvl4pPr>
            <a:lvl5pPr>
              <a:defRPr>
                <a:latin typeface="メイリオ" panose="020B0604030504040204" pitchFamily="50" charset="-128"/>
                <a:ea typeface="メイリオ" panose="020B0604030504040204" pitchFamily="50" charset="-128"/>
              </a:defRPr>
            </a:lvl5pPr>
          </a:lstStyle>
          <a:p>
            <a:pPr lvl="0"/>
            <a:r>
              <a:rPr kumimoji="1" lang="ja-JP" altLang="en-US" dirty="0"/>
              <a:t> 企業名</a:t>
            </a:r>
          </a:p>
        </p:txBody>
      </p:sp>
    </p:spTree>
    <p:extLst>
      <p:ext uri="{BB962C8B-B14F-4D97-AF65-F5344CB8AC3E}">
        <p14:creationId xmlns:p14="http://schemas.microsoft.com/office/powerpoint/2010/main" val="3516284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7A03567-9299-426C-99E1-9039876C5CBF}"/>
              </a:ext>
            </a:extLst>
          </p:cNvPr>
          <p:cNvSpPr>
            <a:spLocks noGrp="1"/>
          </p:cNvSpPr>
          <p:nvPr>
            <p:ph type="title"/>
          </p:nvPr>
        </p:nvSpPr>
        <p:spPr>
          <a:xfrm>
            <a:off x="839788" y="668337"/>
            <a:ext cx="10515600" cy="1022351"/>
          </a:xfrm>
        </p:spPr>
        <p:txBody>
          <a:body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71E4F0AA-10FB-48D7-9D3B-083B2FFD14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5E08514-1C13-4CC4-8B00-1283AC7563F7}"/>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4233576B-0D6A-417A-8063-71329486702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4EA8F821-8641-4425-A70F-E7EB5763BB1F}"/>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FC8009E-4E17-4386-9E40-18175262EC7D}"/>
              </a:ext>
            </a:extLst>
          </p:cNvPr>
          <p:cNvSpPr>
            <a:spLocks noGrp="1"/>
          </p:cNvSpPr>
          <p:nvPr>
            <p:ph type="dt" sz="half" idx="10"/>
          </p:nvPr>
        </p:nvSpPr>
        <p:spPr/>
        <p:txBody>
          <a:bodyPr/>
          <a:lstStyle/>
          <a:p>
            <a:fld id="{8150C345-3561-4255-8B71-3253A5FEB819}" type="datetime1">
              <a:rPr kumimoji="1" lang="ja-JP" altLang="en-US" smtClean="0"/>
              <a:t>2025/5/2</a:t>
            </a:fld>
            <a:endParaRPr kumimoji="1" lang="ja-JP" altLang="en-US"/>
          </a:p>
        </p:txBody>
      </p:sp>
      <p:sp>
        <p:nvSpPr>
          <p:cNvPr id="8" name="フッター プレースホルダー 7">
            <a:extLst>
              <a:ext uri="{FF2B5EF4-FFF2-40B4-BE49-F238E27FC236}">
                <a16:creationId xmlns:a16="http://schemas.microsoft.com/office/drawing/2014/main" id="{CEFDF092-5192-458D-B03A-8AF95AC9DA82}"/>
              </a:ext>
            </a:extLst>
          </p:cNvPr>
          <p:cNvSpPr>
            <a:spLocks noGrp="1"/>
          </p:cNvSpPr>
          <p:nvPr>
            <p:ph type="ftr" sz="quarter" idx="11"/>
          </p:nvPr>
        </p:nvSpPr>
        <p:spPr/>
        <p:txBody>
          <a:bodyPr/>
          <a:lstStyle/>
          <a:p>
            <a:r>
              <a:rPr kumimoji="1" lang="en-US" altLang="ja-JP"/>
              <a:t>Confidential</a:t>
            </a:r>
            <a:endParaRPr kumimoji="1" lang="ja-JP" altLang="en-US"/>
          </a:p>
        </p:txBody>
      </p:sp>
      <p:sp>
        <p:nvSpPr>
          <p:cNvPr id="9" name="スライド番号プレースホルダー 8">
            <a:extLst>
              <a:ext uri="{FF2B5EF4-FFF2-40B4-BE49-F238E27FC236}">
                <a16:creationId xmlns:a16="http://schemas.microsoft.com/office/drawing/2014/main" id="{5EA34A40-23F7-45C6-883C-A4E63540F78B}"/>
              </a:ext>
            </a:extLst>
          </p:cNvPr>
          <p:cNvSpPr>
            <a:spLocks noGrp="1"/>
          </p:cNvSpPr>
          <p:nvPr>
            <p:ph type="sldNum" sz="quarter" idx="12"/>
          </p:nvPr>
        </p:nvSpPr>
        <p:spPr/>
        <p:txBody>
          <a:bodyPr/>
          <a:lstStyle/>
          <a:p>
            <a:fld id="{35BCBFAA-F053-4F32-9F78-27F9365C7FF9}" type="slidenum">
              <a:rPr kumimoji="1" lang="ja-JP" altLang="en-US" smtClean="0"/>
              <a:t>‹#›</a:t>
            </a:fld>
            <a:endParaRPr kumimoji="1" lang="ja-JP" altLang="en-US"/>
          </a:p>
        </p:txBody>
      </p:sp>
      <p:sp>
        <p:nvSpPr>
          <p:cNvPr id="11" name="コンテンツ プレースホルダー 2">
            <a:extLst>
              <a:ext uri="{FF2B5EF4-FFF2-40B4-BE49-F238E27FC236}">
                <a16:creationId xmlns:a16="http://schemas.microsoft.com/office/drawing/2014/main" id="{6A473AF5-D6C5-4C99-B8C4-BDB16BBFEBC7}"/>
              </a:ext>
            </a:extLst>
          </p:cNvPr>
          <p:cNvSpPr>
            <a:spLocks noGrp="1"/>
          </p:cNvSpPr>
          <p:nvPr>
            <p:ph idx="13" hasCustomPrompt="1"/>
          </p:nvPr>
        </p:nvSpPr>
        <p:spPr>
          <a:xfrm>
            <a:off x="838200" y="6319383"/>
            <a:ext cx="7173686" cy="352698"/>
          </a:xfrm>
        </p:spPr>
        <p:txBody>
          <a:bodyPr>
            <a:normAutofit/>
          </a:bodyPr>
          <a:lstStyle>
            <a:lvl1pPr marL="0" indent="0">
              <a:buNone/>
              <a:defRPr sz="1800">
                <a:latin typeface="メイリオ" panose="020B0604030504040204" pitchFamily="50" charset="-128"/>
                <a:ea typeface="メイリオ" panose="020B0604030504040204" pitchFamily="50" charset="-128"/>
              </a:defRPr>
            </a:lvl1pPr>
            <a:lvl2pPr>
              <a:defRPr>
                <a:latin typeface="メイリオ" panose="020B0604030504040204" pitchFamily="50" charset="-128"/>
                <a:ea typeface="メイリオ" panose="020B0604030504040204" pitchFamily="50" charset="-128"/>
              </a:defRPr>
            </a:lvl2pPr>
            <a:lvl3pPr>
              <a:defRPr>
                <a:latin typeface="メイリオ" panose="020B0604030504040204" pitchFamily="50" charset="-128"/>
                <a:ea typeface="メイリオ" panose="020B0604030504040204" pitchFamily="50" charset="-128"/>
              </a:defRPr>
            </a:lvl3pPr>
            <a:lvl4pPr>
              <a:defRPr>
                <a:latin typeface="メイリオ" panose="020B0604030504040204" pitchFamily="50" charset="-128"/>
                <a:ea typeface="メイリオ" panose="020B0604030504040204" pitchFamily="50" charset="-128"/>
              </a:defRPr>
            </a:lvl4pPr>
            <a:lvl5pPr>
              <a:defRPr>
                <a:latin typeface="メイリオ" panose="020B0604030504040204" pitchFamily="50" charset="-128"/>
                <a:ea typeface="メイリオ" panose="020B0604030504040204" pitchFamily="50" charset="-128"/>
              </a:defRPr>
            </a:lvl5pPr>
          </a:lstStyle>
          <a:p>
            <a:pPr lvl="0"/>
            <a:r>
              <a:rPr kumimoji="1" lang="ja-JP" altLang="en-US" dirty="0"/>
              <a:t> 企業名</a:t>
            </a:r>
          </a:p>
        </p:txBody>
      </p:sp>
    </p:spTree>
    <p:extLst>
      <p:ext uri="{BB962C8B-B14F-4D97-AF65-F5344CB8AC3E}">
        <p14:creationId xmlns:p14="http://schemas.microsoft.com/office/powerpoint/2010/main" val="4261576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F44024-A1A0-4576-8E30-1DB7364AB963}"/>
              </a:ext>
            </a:extLst>
          </p:cNvPr>
          <p:cNvSpPr>
            <a:spLocks noGrp="1"/>
          </p:cNvSpPr>
          <p:nvPr>
            <p:ph type="title"/>
          </p:nvPr>
        </p:nvSpPr>
        <p:spPr/>
        <p:txBody>
          <a:bodyPr/>
          <a:lstStyle/>
          <a:p>
            <a:r>
              <a:rPr kumimoji="1" lang="ja-JP" altLang="en-US" dirty="0"/>
              <a:t>マスター タイトルの書式設定</a:t>
            </a:r>
          </a:p>
        </p:txBody>
      </p:sp>
      <p:sp>
        <p:nvSpPr>
          <p:cNvPr id="3" name="日付プレースホルダー 2">
            <a:extLst>
              <a:ext uri="{FF2B5EF4-FFF2-40B4-BE49-F238E27FC236}">
                <a16:creationId xmlns:a16="http://schemas.microsoft.com/office/drawing/2014/main" id="{ED8FBE09-CDC3-46F5-BC3E-D84F9FF06328}"/>
              </a:ext>
            </a:extLst>
          </p:cNvPr>
          <p:cNvSpPr>
            <a:spLocks noGrp="1"/>
          </p:cNvSpPr>
          <p:nvPr>
            <p:ph type="dt" sz="half" idx="10"/>
          </p:nvPr>
        </p:nvSpPr>
        <p:spPr/>
        <p:txBody>
          <a:bodyPr/>
          <a:lstStyle/>
          <a:p>
            <a:fld id="{D2F1FBDC-D335-4E86-A839-1CDE26F93B30}" type="datetime1">
              <a:rPr kumimoji="1" lang="ja-JP" altLang="en-US" smtClean="0"/>
              <a:t>2025/5/2</a:t>
            </a:fld>
            <a:endParaRPr kumimoji="1" lang="ja-JP" altLang="en-US"/>
          </a:p>
        </p:txBody>
      </p:sp>
      <p:sp>
        <p:nvSpPr>
          <p:cNvPr id="4" name="フッター プレースホルダー 3">
            <a:extLst>
              <a:ext uri="{FF2B5EF4-FFF2-40B4-BE49-F238E27FC236}">
                <a16:creationId xmlns:a16="http://schemas.microsoft.com/office/drawing/2014/main" id="{2DA7FC9B-FEEF-4B5D-A8C6-34A77F76BEC9}"/>
              </a:ext>
            </a:extLst>
          </p:cNvPr>
          <p:cNvSpPr>
            <a:spLocks noGrp="1"/>
          </p:cNvSpPr>
          <p:nvPr>
            <p:ph type="ftr" sz="quarter" idx="11"/>
          </p:nvPr>
        </p:nvSpPr>
        <p:spPr/>
        <p:txBody>
          <a:bodyPr/>
          <a:lstStyle/>
          <a:p>
            <a:r>
              <a:rPr kumimoji="1" lang="en-US" altLang="ja-JP"/>
              <a:t>Confidential</a:t>
            </a:r>
            <a:endParaRPr kumimoji="1" lang="ja-JP" altLang="en-US"/>
          </a:p>
        </p:txBody>
      </p:sp>
      <p:sp>
        <p:nvSpPr>
          <p:cNvPr id="5" name="スライド番号プレースホルダー 4">
            <a:extLst>
              <a:ext uri="{FF2B5EF4-FFF2-40B4-BE49-F238E27FC236}">
                <a16:creationId xmlns:a16="http://schemas.microsoft.com/office/drawing/2014/main" id="{46C92EE3-10E2-4A7A-BA73-97E2A1A5B255}"/>
              </a:ext>
            </a:extLst>
          </p:cNvPr>
          <p:cNvSpPr>
            <a:spLocks noGrp="1"/>
          </p:cNvSpPr>
          <p:nvPr>
            <p:ph type="sldNum" sz="quarter" idx="12"/>
          </p:nvPr>
        </p:nvSpPr>
        <p:spPr/>
        <p:txBody>
          <a:bodyPr/>
          <a:lstStyle/>
          <a:p>
            <a:fld id="{35BCBFAA-F053-4F32-9F78-27F9365C7FF9}" type="slidenum">
              <a:rPr kumimoji="1" lang="ja-JP" altLang="en-US" smtClean="0"/>
              <a:t>‹#›</a:t>
            </a:fld>
            <a:endParaRPr kumimoji="1" lang="ja-JP" altLang="en-US"/>
          </a:p>
        </p:txBody>
      </p:sp>
      <p:sp>
        <p:nvSpPr>
          <p:cNvPr id="7" name="コンテンツ プレースホルダー 2">
            <a:extLst>
              <a:ext uri="{FF2B5EF4-FFF2-40B4-BE49-F238E27FC236}">
                <a16:creationId xmlns:a16="http://schemas.microsoft.com/office/drawing/2014/main" id="{C3DD97DB-BD25-456A-81E2-553D8E1B102A}"/>
              </a:ext>
            </a:extLst>
          </p:cNvPr>
          <p:cNvSpPr>
            <a:spLocks noGrp="1"/>
          </p:cNvSpPr>
          <p:nvPr>
            <p:ph idx="13" hasCustomPrompt="1"/>
          </p:nvPr>
        </p:nvSpPr>
        <p:spPr>
          <a:xfrm>
            <a:off x="838200" y="6319383"/>
            <a:ext cx="7173686" cy="352698"/>
          </a:xfrm>
        </p:spPr>
        <p:txBody>
          <a:bodyPr>
            <a:normAutofit/>
          </a:bodyPr>
          <a:lstStyle>
            <a:lvl1pPr marL="0" indent="0">
              <a:buNone/>
              <a:defRPr sz="1800">
                <a:latin typeface="メイリオ" panose="020B0604030504040204" pitchFamily="50" charset="-128"/>
                <a:ea typeface="メイリオ" panose="020B0604030504040204" pitchFamily="50" charset="-128"/>
              </a:defRPr>
            </a:lvl1pPr>
            <a:lvl2pPr>
              <a:defRPr>
                <a:latin typeface="メイリオ" panose="020B0604030504040204" pitchFamily="50" charset="-128"/>
                <a:ea typeface="メイリオ" panose="020B0604030504040204" pitchFamily="50" charset="-128"/>
              </a:defRPr>
            </a:lvl2pPr>
            <a:lvl3pPr>
              <a:defRPr>
                <a:latin typeface="メイリオ" panose="020B0604030504040204" pitchFamily="50" charset="-128"/>
                <a:ea typeface="メイリオ" panose="020B0604030504040204" pitchFamily="50" charset="-128"/>
              </a:defRPr>
            </a:lvl3pPr>
            <a:lvl4pPr>
              <a:defRPr>
                <a:latin typeface="メイリオ" panose="020B0604030504040204" pitchFamily="50" charset="-128"/>
                <a:ea typeface="メイリオ" panose="020B0604030504040204" pitchFamily="50" charset="-128"/>
              </a:defRPr>
            </a:lvl4pPr>
            <a:lvl5pPr>
              <a:defRPr>
                <a:latin typeface="メイリオ" panose="020B0604030504040204" pitchFamily="50" charset="-128"/>
                <a:ea typeface="メイリオ" panose="020B0604030504040204" pitchFamily="50" charset="-128"/>
              </a:defRPr>
            </a:lvl5pPr>
          </a:lstStyle>
          <a:p>
            <a:pPr lvl="0"/>
            <a:r>
              <a:rPr kumimoji="1" lang="ja-JP" altLang="en-US" dirty="0"/>
              <a:t> 企業名</a:t>
            </a:r>
          </a:p>
        </p:txBody>
      </p:sp>
    </p:spTree>
    <p:extLst>
      <p:ext uri="{BB962C8B-B14F-4D97-AF65-F5344CB8AC3E}">
        <p14:creationId xmlns:p14="http://schemas.microsoft.com/office/powerpoint/2010/main" val="2916715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55EA528-7A92-4B6C-B7F5-CE73342AE5DC}"/>
              </a:ext>
            </a:extLst>
          </p:cNvPr>
          <p:cNvSpPr>
            <a:spLocks noGrp="1"/>
          </p:cNvSpPr>
          <p:nvPr>
            <p:ph type="dt" sz="half" idx="10"/>
          </p:nvPr>
        </p:nvSpPr>
        <p:spPr/>
        <p:txBody>
          <a:bodyPr/>
          <a:lstStyle/>
          <a:p>
            <a:fld id="{1A49AFCD-D4EE-47B5-A596-D291E15BE8C4}" type="datetime1">
              <a:rPr kumimoji="1" lang="ja-JP" altLang="en-US" smtClean="0"/>
              <a:t>2025/5/2</a:t>
            </a:fld>
            <a:endParaRPr kumimoji="1" lang="ja-JP" altLang="en-US"/>
          </a:p>
        </p:txBody>
      </p:sp>
      <p:sp>
        <p:nvSpPr>
          <p:cNvPr id="3" name="フッター プレースホルダー 2">
            <a:extLst>
              <a:ext uri="{FF2B5EF4-FFF2-40B4-BE49-F238E27FC236}">
                <a16:creationId xmlns:a16="http://schemas.microsoft.com/office/drawing/2014/main" id="{3B606534-60D6-43BB-A59D-A1B90CE599D9}"/>
              </a:ext>
            </a:extLst>
          </p:cNvPr>
          <p:cNvSpPr>
            <a:spLocks noGrp="1"/>
          </p:cNvSpPr>
          <p:nvPr>
            <p:ph type="ftr" sz="quarter" idx="11"/>
          </p:nvPr>
        </p:nvSpPr>
        <p:spPr/>
        <p:txBody>
          <a:bodyPr/>
          <a:lstStyle/>
          <a:p>
            <a:r>
              <a:rPr kumimoji="1" lang="en-US" altLang="ja-JP"/>
              <a:t>Confidential</a:t>
            </a:r>
            <a:endParaRPr kumimoji="1" lang="ja-JP" altLang="en-US"/>
          </a:p>
        </p:txBody>
      </p:sp>
      <p:sp>
        <p:nvSpPr>
          <p:cNvPr id="4" name="スライド番号プレースホルダー 3">
            <a:extLst>
              <a:ext uri="{FF2B5EF4-FFF2-40B4-BE49-F238E27FC236}">
                <a16:creationId xmlns:a16="http://schemas.microsoft.com/office/drawing/2014/main" id="{33665F6C-8F6E-4415-B7C6-30DA2A5D5474}"/>
              </a:ext>
            </a:extLst>
          </p:cNvPr>
          <p:cNvSpPr>
            <a:spLocks noGrp="1"/>
          </p:cNvSpPr>
          <p:nvPr>
            <p:ph type="sldNum" sz="quarter" idx="12"/>
          </p:nvPr>
        </p:nvSpPr>
        <p:spPr/>
        <p:txBody>
          <a:bodyPr/>
          <a:lstStyle/>
          <a:p>
            <a:fld id="{35BCBFAA-F053-4F32-9F78-27F9365C7FF9}" type="slidenum">
              <a:rPr kumimoji="1" lang="ja-JP" altLang="en-US" smtClean="0"/>
              <a:t>‹#›</a:t>
            </a:fld>
            <a:endParaRPr kumimoji="1" lang="ja-JP" altLang="en-US"/>
          </a:p>
        </p:txBody>
      </p:sp>
      <p:sp>
        <p:nvSpPr>
          <p:cNvPr id="6" name="コンテンツ プレースホルダー 2">
            <a:extLst>
              <a:ext uri="{FF2B5EF4-FFF2-40B4-BE49-F238E27FC236}">
                <a16:creationId xmlns:a16="http://schemas.microsoft.com/office/drawing/2014/main" id="{8A2FBA9C-1DAC-466E-B110-931EA00E94C1}"/>
              </a:ext>
            </a:extLst>
          </p:cNvPr>
          <p:cNvSpPr>
            <a:spLocks noGrp="1"/>
          </p:cNvSpPr>
          <p:nvPr>
            <p:ph idx="13" hasCustomPrompt="1"/>
          </p:nvPr>
        </p:nvSpPr>
        <p:spPr>
          <a:xfrm>
            <a:off x="838200" y="6319383"/>
            <a:ext cx="7173686" cy="352698"/>
          </a:xfrm>
        </p:spPr>
        <p:txBody>
          <a:bodyPr>
            <a:normAutofit/>
          </a:bodyPr>
          <a:lstStyle>
            <a:lvl1pPr marL="0" indent="0">
              <a:buNone/>
              <a:defRPr sz="1800">
                <a:latin typeface="メイリオ" panose="020B0604030504040204" pitchFamily="50" charset="-128"/>
                <a:ea typeface="メイリオ" panose="020B0604030504040204" pitchFamily="50" charset="-128"/>
              </a:defRPr>
            </a:lvl1pPr>
            <a:lvl2pPr>
              <a:defRPr>
                <a:latin typeface="メイリオ" panose="020B0604030504040204" pitchFamily="50" charset="-128"/>
                <a:ea typeface="メイリオ" panose="020B0604030504040204" pitchFamily="50" charset="-128"/>
              </a:defRPr>
            </a:lvl2pPr>
            <a:lvl3pPr>
              <a:defRPr>
                <a:latin typeface="メイリオ" panose="020B0604030504040204" pitchFamily="50" charset="-128"/>
                <a:ea typeface="メイリオ" panose="020B0604030504040204" pitchFamily="50" charset="-128"/>
              </a:defRPr>
            </a:lvl3pPr>
            <a:lvl4pPr>
              <a:defRPr>
                <a:latin typeface="メイリオ" panose="020B0604030504040204" pitchFamily="50" charset="-128"/>
                <a:ea typeface="メイリオ" panose="020B0604030504040204" pitchFamily="50" charset="-128"/>
              </a:defRPr>
            </a:lvl4pPr>
            <a:lvl5pPr>
              <a:defRPr>
                <a:latin typeface="メイリオ" panose="020B0604030504040204" pitchFamily="50" charset="-128"/>
                <a:ea typeface="メイリオ" panose="020B0604030504040204" pitchFamily="50" charset="-128"/>
              </a:defRPr>
            </a:lvl5pPr>
          </a:lstStyle>
          <a:p>
            <a:pPr lvl="0"/>
            <a:r>
              <a:rPr kumimoji="1" lang="ja-JP" altLang="en-US" dirty="0"/>
              <a:t> 企業名</a:t>
            </a:r>
          </a:p>
        </p:txBody>
      </p:sp>
    </p:spTree>
    <p:extLst>
      <p:ext uri="{BB962C8B-B14F-4D97-AF65-F5344CB8AC3E}">
        <p14:creationId xmlns:p14="http://schemas.microsoft.com/office/powerpoint/2010/main" val="190054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タイトル付きのコンテンツ">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A2B81FEF-7A61-4D04-B509-DC4C46B47BAF}"/>
              </a:ext>
            </a:extLst>
          </p:cNvPr>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dirty="0"/>
              <a:t>必要に応じて図を挿入</a:t>
            </a:r>
          </a:p>
        </p:txBody>
      </p:sp>
      <p:sp>
        <p:nvSpPr>
          <p:cNvPr id="4" name="テキスト プレースホルダー 3">
            <a:extLst>
              <a:ext uri="{FF2B5EF4-FFF2-40B4-BE49-F238E27FC236}">
                <a16:creationId xmlns:a16="http://schemas.microsoft.com/office/drawing/2014/main" id="{B75EE02F-A291-4193-A726-673D9FC93CD9}"/>
              </a:ext>
            </a:extLst>
          </p:cNvPr>
          <p:cNvSpPr>
            <a:spLocks noGrp="1"/>
          </p:cNvSpPr>
          <p:nvPr>
            <p:ph type="body" sz="half" idx="2"/>
          </p:nvPr>
        </p:nvSpPr>
        <p:spPr>
          <a:xfrm>
            <a:off x="839788" y="2400300"/>
            <a:ext cx="3932237" cy="3468688"/>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dirty="0"/>
              <a:t>マスター テキストの書式設定</a:t>
            </a:r>
          </a:p>
        </p:txBody>
      </p:sp>
      <p:sp>
        <p:nvSpPr>
          <p:cNvPr id="5" name="日付プレースホルダー 4">
            <a:extLst>
              <a:ext uri="{FF2B5EF4-FFF2-40B4-BE49-F238E27FC236}">
                <a16:creationId xmlns:a16="http://schemas.microsoft.com/office/drawing/2014/main" id="{FF358AAF-BDBA-4F52-A9DC-FCFD1737F2A2}"/>
              </a:ext>
            </a:extLst>
          </p:cNvPr>
          <p:cNvSpPr>
            <a:spLocks noGrp="1"/>
          </p:cNvSpPr>
          <p:nvPr>
            <p:ph type="dt" sz="half" idx="10"/>
          </p:nvPr>
        </p:nvSpPr>
        <p:spPr/>
        <p:txBody>
          <a:bodyPr/>
          <a:lstStyle/>
          <a:p>
            <a:fld id="{907D8073-6B2F-498E-A333-259A91BAB333}" type="datetime1">
              <a:rPr kumimoji="1" lang="ja-JP" altLang="en-US" smtClean="0"/>
              <a:t>2025/5/2</a:t>
            </a:fld>
            <a:endParaRPr kumimoji="1" lang="ja-JP" altLang="en-US"/>
          </a:p>
        </p:txBody>
      </p:sp>
      <p:sp>
        <p:nvSpPr>
          <p:cNvPr id="6" name="フッター プレースホルダー 5">
            <a:extLst>
              <a:ext uri="{FF2B5EF4-FFF2-40B4-BE49-F238E27FC236}">
                <a16:creationId xmlns:a16="http://schemas.microsoft.com/office/drawing/2014/main" id="{FE9F5B40-59C8-4617-8215-61B09B4F306D}"/>
              </a:ext>
            </a:extLst>
          </p:cNvPr>
          <p:cNvSpPr>
            <a:spLocks noGrp="1"/>
          </p:cNvSpPr>
          <p:nvPr>
            <p:ph type="ftr" sz="quarter" idx="11"/>
          </p:nvPr>
        </p:nvSpPr>
        <p:spPr/>
        <p:txBody>
          <a:bodyPr/>
          <a:lstStyle/>
          <a:p>
            <a:r>
              <a:rPr kumimoji="1" lang="en-US" altLang="ja-JP"/>
              <a:t>Confidential</a:t>
            </a:r>
            <a:endParaRPr kumimoji="1" lang="ja-JP" altLang="en-US"/>
          </a:p>
        </p:txBody>
      </p:sp>
      <p:sp>
        <p:nvSpPr>
          <p:cNvPr id="7" name="スライド番号プレースホルダー 6">
            <a:extLst>
              <a:ext uri="{FF2B5EF4-FFF2-40B4-BE49-F238E27FC236}">
                <a16:creationId xmlns:a16="http://schemas.microsoft.com/office/drawing/2014/main" id="{B065550B-4D74-4608-A810-51558DFE77D2}"/>
              </a:ext>
            </a:extLst>
          </p:cNvPr>
          <p:cNvSpPr>
            <a:spLocks noGrp="1"/>
          </p:cNvSpPr>
          <p:nvPr>
            <p:ph type="sldNum" sz="quarter" idx="12"/>
          </p:nvPr>
        </p:nvSpPr>
        <p:spPr/>
        <p:txBody>
          <a:bodyPr/>
          <a:lstStyle/>
          <a:p>
            <a:fld id="{35BCBFAA-F053-4F32-9F78-27F9365C7FF9}" type="slidenum">
              <a:rPr kumimoji="1" lang="ja-JP" altLang="en-US" smtClean="0"/>
              <a:t>‹#›</a:t>
            </a:fld>
            <a:endParaRPr kumimoji="1" lang="ja-JP" altLang="en-US"/>
          </a:p>
        </p:txBody>
      </p:sp>
      <p:sp>
        <p:nvSpPr>
          <p:cNvPr id="9" name="コンテンツ プレースホルダー 2">
            <a:extLst>
              <a:ext uri="{FF2B5EF4-FFF2-40B4-BE49-F238E27FC236}">
                <a16:creationId xmlns:a16="http://schemas.microsoft.com/office/drawing/2014/main" id="{328E25B1-70C3-4C96-9EE5-9D546174B04C}"/>
              </a:ext>
            </a:extLst>
          </p:cNvPr>
          <p:cNvSpPr>
            <a:spLocks noGrp="1"/>
          </p:cNvSpPr>
          <p:nvPr>
            <p:ph idx="13" hasCustomPrompt="1"/>
          </p:nvPr>
        </p:nvSpPr>
        <p:spPr>
          <a:xfrm>
            <a:off x="838200" y="6319383"/>
            <a:ext cx="7173686" cy="352698"/>
          </a:xfrm>
        </p:spPr>
        <p:txBody>
          <a:bodyPr>
            <a:normAutofit/>
          </a:bodyPr>
          <a:lstStyle>
            <a:lvl1pPr marL="0" indent="0">
              <a:buNone/>
              <a:defRPr sz="1800">
                <a:latin typeface="メイリオ" panose="020B0604030504040204" pitchFamily="50" charset="-128"/>
                <a:ea typeface="メイリオ" panose="020B0604030504040204" pitchFamily="50" charset="-128"/>
              </a:defRPr>
            </a:lvl1pPr>
            <a:lvl2pPr>
              <a:defRPr>
                <a:latin typeface="メイリオ" panose="020B0604030504040204" pitchFamily="50" charset="-128"/>
                <a:ea typeface="メイリオ" panose="020B0604030504040204" pitchFamily="50" charset="-128"/>
              </a:defRPr>
            </a:lvl2pPr>
            <a:lvl3pPr>
              <a:defRPr>
                <a:latin typeface="メイリオ" panose="020B0604030504040204" pitchFamily="50" charset="-128"/>
                <a:ea typeface="メイリオ" panose="020B0604030504040204" pitchFamily="50" charset="-128"/>
              </a:defRPr>
            </a:lvl3pPr>
            <a:lvl4pPr>
              <a:defRPr>
                <a:latin typeface="メイリオ" panose="020B0604030504040204" pitchFamily="50" charset="-128"/>
                <a:ea typeface="メイリオ" panose="020B0604030504040204" pitchFamily="50" charset="-128"/>
              </a:defRPr>
            </a:lvl4pPr>
            <a:lvl5pPr>
              <a:defRPr>
                <a:latin typeface="メイリオ" panose="020B0604030504040204" pitchFamily="50" charset="-128"/>
                <a:ea typeface="メイリオ" panose="020B0604030504040204" pitchFamily="50" charset="-128"/>
              </a:defRPr>
            </a:lvl5pPr>
          </a:lstStyle>
          <a:p>
            <a:pPr lvl="0"/>
            <a:r>
              <a:rPr kumimoji="1" lang="ja-JP" altLang="en-US" dirty="0"/>
              <a:t> 企業名</a:t>
            </a:r>
          </a:p>
        </p:txBody>
      </p:sp>
      <p:sp>
        <p:nvSpPr>
          <p:cNvPr id="11" name="タイトル 1">
            <a:extLst>
              <a:ext uri="{FF2B5EF4-FFF2-40B4-BE49-F238E27FC236}">
                <a16:creationId xmlns:a16="http://schemas.microsoft.com/office/drawing/2014/main" id="{94730DA0-E853-4BDA-AE26-3746F103BE12}"/>
              </a:ext>
            </a:extLst>
          </p:cNvPr>
          <p:cNvSpPr>
            <a:spLocks noGrp="1"/>
          </p:cNvSpPr>
          <p:nvPr>
            <p:ph type="title" hasCustomPrompt="1"/>
          </p:nvPr>
        </p:nvSpPr>
        <p:spPr>
          <a:xfrm>
            <a:off x="836612" y="987425"/>
            <a:ext cx="3932237" cy="1009651"/>
          </a:xfrm>
        </p:spPr>
        <p:txBody>
          <a:bodyPr>
            <a:normAutofit/>
          </a:bodyPr>
          <a:lstStyle>
            <a:lvl1pPr>
              <a:defRPr sz="3200">
                <a:latin typeface="メイリオ" panose="020B0604030504040204" pitchFamily="50" charset="-128"/>
                <a:ea typeface="メイリオ" panose="020B0604030504040204" pitchFamily="50" charset="-128"/>
              </a:defRPr>
            </a:lvl1pPr>
          </a:lstStyle>
          <a:p>
            <a:r>
              <a:rPr kumimoji="1" lang="ja-JP" altLang="en-US" dirty="0"/>
              <a:t>タイトル</a:t>
            </a:r>
          </a:p>
        </p:txBody>
      </p:sp>
    </p:spTree>
    <p:extLst>
      <p:ext uri="{BB962C8B-B14F-4D97-AF65-F5344CB8AC3E}">
        <p14:creationId xmlns:p14="http://schemas.microsoft.com/office/powerpoint/2010/main" val="1722698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3A783D-337E-4F15-AE11-FCFE5136FF54}"/>
              </a:ext>
            </a:extLst>
          </p:cNvPr>
          <p:cNvSpPr>
            <a:spLocks noGrp="1"/>
          </p:cNvSpPr>
          <p:nvPr>
            <p:ph type="title" hasCustomPrompt="1"/>
          </p:nvPr>
        </p:nvSpPr>
        <p:spPr>
          <a:xfrm>
            <a:off x="839788" y="987425"/>
            <a:ext cx="3932237" cy="718458"/>
          </a:xfrm>
        </p:spPr>
        <p:txBody>
          <a:bodyPr anchor="b">
            <a:normAutofit/>
          </a:bodyPr>
          <a:lstStyle>
            <a:lvl1pPr>
              <a:defRPr sz="3200" spc="300"/>
            </a:lvl1pPr>
          </a:lstStyle>
          <a:p>
            <a:r>
              <a:rPr kumimoji="1" lang="ja-JP" altLang="en-US" dirty="0"/>
              <a:t>事業概要</a:t>
            </a:r>
          </a:p>
        </p:txBody>
      </p:sp>
      <p:sp>
        <p:nvSpPr>
          <p:cNvPr id="3" name="図プレースホルダー 2">
            <a:extLst>
              <a:ext uri="{FF2B5EF4-FFF2-40B4-BE49-F238E27FC236}">
                <a16:creationId xmlns:a16="http://schemas.microsoft.com/office/drawing/2014/main" id="{52FCF415-90C6-450A-A65F-278162C50DEE}"/>
              </a:ext>
            </a:extLst>
          </p:cNvPr>
          <p:cNvSpPr>
            <a:spLocks noGrp="1"/>
          </p:cNvSpPr>
          <p:nvPr>
            <p:ph type="pic" idx="1" hasCustomPrompt="1"/>
          </p:nvPr>
        </p:nvSpPr>
        <p:spPr>
          <a:xfrm>
            <a:off x="5183188" y="987425"/>
            <a:ext cx="6172200" cy="4873625"/>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図、写真など</a:t>
            </a:r>
          </a:p>
        </p:txBody>
      </p:sp>
      <p:sp>
        <p:nvSpPr>
          <p:cNvPr id="4" name="テキスト プレースホルダー 3">
            <a:extLst>
              <a:ext uri="{FF2B5EF4-FFF2-40B4-BE49-F238E27FC236}">
                <a16:creationId xmlns:a16="http://schemas.microsoft.com/office/drawing/2014/main" id="{BB712ED4-696D-4BA7-A8DE-D6A794FB0B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endParaRPr kumimoji="1" lang="ja-JP" altLang="en-US" dirty="0"/>
          </a:p>
        </p:txBody>
      </p:sp>
      <p:sp>
        <p:nvSpPr>
          <p:cNvPr id="5" name="日付プレースホルダー 4">
            <a:extLst>
              <a:ext uri="{FF2B5EF4-FFF2-40B4-BE49-F238E27FC236}">
                <a16:creationId xmlns:a16="http://schemas.microsoft.com/office/drawing/2014/main" id="{E1A6A9CC-6B68-4E37-B627-82AEFB1E324D}"/>
              </a:ext>
            </a:extLst>
          </p:cNvPr>
          <p:cNvSpPr>
            <a:spLocks noGrp="1"/>
          </p:cNvSpPr>
          <p:nvPr>
            <p:ph type="dt" sz="half" idx="10"/>
          </p:nvPr>
        </p:nvSpPr>
        <p:spPr/>
        <p:txBody>
          <a:bodyPr/>
          <a:lstStyle/>
          <a:p>
            <a:fld id="{09B917CF-67D7-4207-9B36-13241439B5C3}" type="datetime1">
              <a:rPr kumimoji="1" lang="ja-JP" altLang="en-US" smtClean="0"/>
              <a:t>2025/5/2</a:t>
            </a:fld>
            <a:endParaRPr kumimoji="1" lang="ja-JP" altLang="en-US"/>
          </a:p>
        </p:txBody>
      </p:sp>
      <p:sp>
        <p:nvSpPr>
          <p:cNvPr id="6" name="フッター プレースホルダー 5">
            <a:extLst>
              <a:ext uri="{FF2B5EF4-FFF2-40B4-BE49-F238E27FC236}">
                <a16:creationId xmlns:a16="http://schemas.microsoft.com/office/drawing/2014/main" id="{14812D27-40AE-49A5-A94A-F00E758707BF}"/>
              </a:ext>
            </a:extLst>
          </p:cNvPr>
          <p:cNvSpPr>
            <a:spLocks noGrp="1"/>
          </p:cNvSpPr>
          <p:nvPr>
            <p:ph type="ftr" sz="quarter" idx="11"/>
          </p:nvPr>
        </p:nvSpPr>
        <p:spPr/>
        <p:txBody>
          <a:bodyPr/>
          <a:lstStyle/>
          <a:p>
            <a:r>
              <a:rPr kumimoji="1" lang="en-US" altLang="ja-JP"/>
              <a:t>Confidential</a:t>
            </a:r>
            <a:endParaRPr kumimoji="1" lang="ja-JP" altLang="en-US"/>
          </a:p>
        </p:txBody>
      </p:sp>
      <p:sp>
        <p:nvSpPr>
          <p:cNvPr id="7" name="スライド番号プレースホルダー 6">
            <a:extLst>
              <a:ext uri="{FF2B5EF4-FFF2-40B4-BE49-F238E27FC236}">
                <a16:creationId xmlns:a16="http://schemas.microsoft.com/office/drawing/2014/main" id="{4BA580D1-2DE7-4AEF-BAE0-084BF560D09A}"/>
              </a:ext>
            </a:extLst>
          </p:cNvPr>
          <p:cNvSpPr>
            <a:spLocks noGrp="1"/>
          </p:cNvSpPr>
          <p:nvPr>
            <p:ph type="sldNum" sz="quarter" idx="12"/>
          </p:nvPr>
        </p:nvSpPr>
        <p:spPr/>
        <p:txBody>
          <a:bodyPr/>
          <a:lstStyle/>
          <a:p>
            <a:fld id="{35BCBFAA-F053-4F32-9F78-27F9365C7FF9}" type="slidenum">
              <a:rPr kumimoji="1" lang="ja-JP" altLang="en-US" smtClean="0"/>
              <a:t>‹#›</a:t>
            </a:fld>
            <a:endParaRPr kumimoji="1" lang="ja-JP" altLang="en-US"/>
          </a:p>
        </p:txBody>
      </p:sp>
      <p:sp>
        <p:nvSpPr>
          <p:cNvPr id="9" name="コンテンツ プレースホルダー 2">
            <a:extLst>
              <a:ext uri="{FF2B5EF4-FFF2-40B4-BE49-F238E27FC236}">
                <a16:creationId xmlns:a16="http://schemas.microsoft.com/office/drawing/2014/main" id="{8DBF56D6-6FCD-4C4C-B9C7-F30ED68854DC}"/>
              </a:ext>
            </a:extLst>
          </p:cNvPr>
          <p:cNvSpPr>
            <a:spLocks noGrp="1"/>
          </p:cNvSpPr>
          <p:nvPr>
            <p:ph idx="13" hasCustomPrompt="1"/>
          </p:nvPr>
        </p:nvSpPr>
        <p:spPr>
          <a:xfrm>
            <a:off x="838200" y="6319383"/>
            <a:ext cx="7173686" cy="352698"/>
          </a:xfrm>
        </p:spPr>
        <p:txBody>
          <a:bodyPr>
            <a:normAutofit/>
          </a:bodyPr>
          <a:lstStyle>
            <a:lvl1pPr marL="0" indent="0">
              <a:buNone/>
              <a:defRPr sz="1800">
                <a:latin typeface="メイリオ" panose="020B0604030504040204" pitchFamily="50" charset="-128"/>
                <a:ea typeface="メイリオ" panose="020B0604030504040204" pitchFamily="50" charset="-128"/>
              </a:defRPr>
            </a:lvl1pPr>
            <a:lvl2pPr>
              <a:defRPr>
                <a:latin typeface="メイリオ" panose="020B0604030504040204" pitchFamily="50" charset="-128"/>
                <a:ea typeface="メイリオ" panose="020B0604030504040204" pitchFamily="50" charset="-128"/>
              </a:defRPr>
            </a:lvl2pPr>
            <a:lvl3pPr>
              <a:defRPr>
                <a:latin typeface="メイリオ" panose="020B0604030504040204" pitchFamily="50" charset="-128"/>
                <a:ea typeface="メイリオ" panose="020B0604030504040204" pitchFamily="50" charset="-128"/>
              </a:defRPr>
            </a:lvl3pPr>
            <a:lvl4pPr>
              <a:defRPr>
                <a:latin typeface="メイリオ" panose="020B0604030504040204" pitchFamily="50" charset="-128"/>
                <a:ea typeface="メイリオ" panose="020B0604030504040204" pitchFamily="50" charset="-128"/>
              </a:defRPr>
            </a:lvl4pPr>
            <a:lvl5pPr>
              <a:defRPr>
                <a:latin typeface="メイリオ" panose="020B0604030504040204" pitchFamily="50" charset="-128"/>
                <a:ea typeface="メイリオ" panose="020B0604030504040204" pitchFamily="50" charset="-128"/>
              </a:defRPr>
            </a:lvl5pPr>
          </a:lstStyle>
          <a:p>
            <a:pPr lvl="0"/>
            <a:r>
              <a:rPr kumimoji="1" lang="ja-JP" altLang="en-US" dirty="0"/>
              <a:t> 企業名</a:t>
            </a:r>
          </a:p>
        </p:txBody>
      </p:sp>
    </p:spTree>
    <p:extLst>
      <p:ext uri="{BB962C8B-B14F-4D97-AF65-F5344CB8AC3E}">
        <p14:creationId xmlns:p14="http://schemas.microsoft.com/office/powerpoint/2010/main" val="2856674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B01A2D4-E934-4F6C-8738-D3EBEDC4E71E}"/>
              </a:ext>
            </a:extLst>
          </p:cNvPr>
          <p:cNvSpPr>
            <a:spLocks noGrp="1"/>
          </p:cNvSpPr>
          <p:nvPr>
            <p:ph type="title"/>
          </p:nvPr>
        </p:nvSpPr>
        <p:spPr>
          <a:xfrm>
            <a:off x="838200" y="681037"/>
            <a:ext cx="10515600" cy="1009651"/>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7114882C-3CFD-48DC-BAE4-7B6D88E700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D046A330-D894-45E1-B6BF-CBB2BB28658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4C0572-62BA-445F-9933-0F0639061104}" type="datetime1">
              <a:rPr kumimoji="1" lang="ja-JP" altLang="en-US" smtClean="0"/>
              <a:t>2025/5/2</a:t>
            </a:fld>
            <a:endParaRPr kumimoji="1" lang="ja-JP" altLang="en-US"/>
          </a:p>
        </p:txBody>
      </p:sp>
      <p:sp>
        <p:nvSpPr>
          <p:cNvPr id="5" name="フッター プレースホルダー 4">
            <a:extLst>
              <a:ext uri="{FF2B5EF4-FFF2-40B4-BE49-F238E27FC236}">
                <a16:creationId xmlns:a16="http://schemas.microsoft.com/office/drawing/2014/main" id="{E645322F-68D9-4D18-A18B-211A0F9DFF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a:t>Confidential</a:t>
            </a:r>
            <a:endParaRPr kumimoji="1" lang="ja-JP" altLang="en-US"/>
          </a:p>
        </p:txBody>
      </p:sp>
      <p:sp>
        <p:nvSpPr>
          <p:cNvPr id="6" name="スライド番号プレースホルダー 5">
            <a:extLst>
              <a:ext uri="{FF2B5EF4-FFF2-40B4-BE49-F238E27FC236}">
                <a16:creationId xmlns:a16="http://schemas.microsoft.com/office/drawing/2014/main" id="{DB5D3536-2E90-40F3-84AE-AFBD192615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BCBFAA-F053-4F32-9F78-27F9365C7FF9}" type="slidenum">
              <a:rPr kumimoji="1" lang="ja-JP" altLang="en-US" smtClean="0"/>
              <a:t>‹#›</a:t>
            </a:fld>
            <a:endParaRPr kumimoji="1" lang="ja-JP" altLang="en-US"/>
          </a:p>
        </p:txBody>
      </p:sp>
      <p:sp>
        <p:nvSpPr>
          <p:cNvPr id="7" name="正方形/長方形 6">
            <a:extLst>
              <a:ext uri="{FF2B5EF4-FFF2-40B4-BE49-F238E27FC236}">
                <a16:creationId xmlns:a16="http://schemas.microsoft.com/office/drawing/2014/main" id="{B5D86BB0-6177-4E34-B5B7-99EF2F45838E}"/>
              </a:ext>
            </a:extLst>
          </p:cNvPr>
          <p:cNvSpPr/>
          <p:nvPr userDrawn="1"/>
        </p:nvSpPr>
        <p:spPr>
          <a:xfrm>
            <a:off x="0" y="0"/>
            <a:ext cx="12192000" cy="548640"/>
          </a:xfrm>
          <a:prstGeom prst="rect">
            <a:avLst/>
          </a:prstGeom>
          <a:solidFill>
            <a:srgbClr val="FF6600"/>
          </a:solidFill>
        </p:spPr>
        <p:style>
          <a:lnRef idx="3">
            <a:schemeClr val="lt1"/>
          </a:lnRef>
          <a:fillRef idx="1">
            <a:schemeClr val="accent4"/>
          </a:fillRef>
          <a:effectRef idx="1">
            <a:schemeClr val="accent4"/>
          </a:effectRef>
          <a:fontRef idx="minor">
            <a:schemeClr val="lt1"/>
          </a:fontRef>
        </p:style>
        <p:txBody>
          <a:bodyPr rtlCol="0" anchor="ctr"/>
          <a:lstStyle/>
          <a:p>
            <a:r>
              <a:rPr kumimoji="1" lang="ja-JP" altLang="en-US" sz="1800" kern="1200" dirty="0">
                <a:solidFill>
                  <a:schemeClr val="lt1"/>
                </a:solidFill>
                <a:effectLst/>
                <a:latin typeface="+mn-lt"/>
                <a:ea typeface="+mn-ea"/>
                <a:cs typeface="+mn-cs"/>
              </a:rPr>
              <a:t> イノベーション創出プロジェクト</a:t>
            </a:r>
            <a:endParaRPr kumimoji="1" lang="ja-JP" altLang="en-US" dirty="0"/>
          </a:p>
        </p:txBody>
      </p:sp>
    </p:spTree>
    <p:extLst>
      <p:ext uri="{BB962C8B-B14F-4D97-AF65-F5344CB8AC3E}">
        <p14:creationId xmlns:p14="http://schemas.microsoft.com/office/powerpoint/2010/main" val="22516657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dt="0"/>
  <p:txStyles>
    <p:titleStyle>
      <a:lvl1pPr algn="l" defTabSz="914400" rtl="0" eaLnBrk="1" latinLnBrk="0" hangingPunct="1">
        <a:lnSpc>
          <a:spcPct val="90000"/>
        </a:lnSpc>
        <a:spcBef>
          <a:spcPct val="0"/>
        </a:spcBef>
        <a:buNone/>
        <a:defRPr kumimoji="1" sz="3200" kern="1200">
          <a:solidFill>
            <a:schemeClr val="tx1"/>
          </a:solidFill>
          <a:latin typeface="メイリオ" panose="020B0604030504040204" pitchFamily="50" charset="-128"/>
          <a:ea typeface="メイリオ" panose="020B0604030504040204" pitchFamily="50"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8676AF-F7CE-46AC-A78C-324EC3BE5478}"/>
              </a:ext>
            </a:extLst>
          </p:cNvPr>
          <p:cNvSpPr>
            <a:spLocks noGrp="1"/>
          </p:cNvSpPr>
          <p:nvPr>
            <p:ph type="title"/>
          </p:nvPr>
        </p:nvSpPr>
        <p:spPr>
          <a:xfrm>
            <a:off x="838200" y="681037"/>
            <a:ext cx="10515600" cy="1465815"/>
          </a:xfrm>
        </p:spPr>
        <p:txBody>
          <a:bodyPr>
            <a:normAutofit/>
          </a:bodyPr>
          <a:lstStyle/>
          <a:p>
            <a:r>
              <a:rPr lang="ja-JP" altLang="ja-JP" b="1" kern="100" dirty="0">
                <a:effectLst/>
                <a:latin typeface="Arial" panose="020B0604020202020204" pitchFamily="34" charset="0"/>
                <a:ea typeface="游明朝" panose="02020400000000000000" pitchFamily="18" charset="-128"/>
                <a:cs typeface="Arial" panose="020B0604020202020204" pitchFamily="34" charset="0"/>
              </a:rPr>
              <a:t>イノベーション創出</a:t>
            </a:r>
            <a:r>
              <a:rPr lang="ja-JP" altLang="en-US" b="1" kern="100" dirty="0">
                <a:effectLst/>
                <a:latin typeface="Arial" panose="020B0604020202020204" pitchFamily="34" charset="0"/>
                <a:ea typeface="游明朝" panose="02020400000000000000" pitchFamily="18" charset="-128"/>
                <a:cs typeface="Arial" panose="020B0604020202020204" pitchFamily="34" charset="0"/>
              </a:rPr>
              <a:t>事業　事業計画書　様式</a:t>
            </a:r>
            <a:br>
              <a:rPr lang="ja-JP" altLang="ja-JP" b="1" kern="100" dirty="0">
                <a:effectLst/>
                <a:latin typeface="Arial" panose="020B0604020202020204" pitchFamily="34" charset="0"/>
                <a:ea typeface="游明朝" panose="02020400000000000000" pitchFamily="18" charset="-128"/>
                <a:cs typeface="Arial" panose="020B0604020202020204" pitchFamily="34" charset="0"/>
              </a:rPr>
            </a:br>
            <a:br>
              <a:rPr lang="en-US" altLang="ja-JP" b="1" kern="100" dirty="0">
                <a:effectLst/>
                <a:latin typeface="Arial" panose="020B0604020202020204" pitchFamily="34" charset="0"/>
                <a:ea typeface="游明朝" panose="02020400000000000000" pitchFamily="18" charset="-128"/>
                <a:cs typeface="Arial" panose="020B0604020202020204" pitchFamily="34" charset="0"/>
              </a:rPr>
            </a:br>
            <a:r>
              <a:rPr kumimoji="1" lang="en-US" altLang="ja-JP" dirty="0">
                <a:latin typeface="HGP創英角ﾎﾟｯﾌﾟ体" panose="040B0A00000000000000" pitchFamily="50" charset="-128"/>
                <a:ea typeface="HGP創英角ﾎﾟｯﾌﾟ体" panose="040B0A00000000000000" pitchFamily="50" charset="-128"/>
              </a:rPr>
              <a:t>PPT</a:t>
            </a:r>
            <a:r>
              <a:rPr kumimoji="1" lang="ja-JP" altLang="en-US" dirty="0">
                <a:latin typeface="HGP創英角ﾎﾟｯﾌﾟ体" panose="040B0A00000000000000" pitchFamily="50" charset="-128"/>
                <a:ea typeface="HGP創英角ﾎﾟｯﾌﾟ体" panose="040B0A00000000000000" pitchFamily="50" charset="-128"/>
              </a:rPr>
              <a:t>のまとめ方</a:t>
            </a:r>
          </a:p>
        </p:txBody>
      </p:sp>
      <p:sp>
        <p:nvSpPr>
          <p:cNvPr id="3" name="コンテンツ プレースホルダー 2">
            <a:extLst>
              <a:ext uri="{FF2B5EF4-FFF2-40B4-BE49-F238E27FC236}">
                <a16:creationId xmlns:a16="http://schemas.microsoft.com/office/drawing/2014/main" id="{4E988B82-39FB-400A-BF68-503E22FDB8B2}"/>
              </a:ext>
            </a:extLst>
          </p:cNvPr>
          <p:cNvSpPr>
            <a:spLocks noGrp="1"/>
          </p:cNvSpPr>
          <p:nvPr>
            <p:ph idx="1"/>
          </p:nvPr>
        </p:nvSpPr>
        <p:spPr>
          <a:xfrm>
            <a:off x="679175" y="2451549"/>
            <a:ext cx="10515600" cy="3725414"/>
          </a:xfrm>
        </p:spPr>
        <p:txBody>
          <a:bodyPr>
            <a:normAutofit/>
          </a:bodyPr>
          <a:lstStyle/>
          <a:p>
            <a:r>
              <a:rPr kumimoji="1" lang="ja-JP" altLang="en-US" sz="2400" dirty="0">
                <a:latin typeface="BIZ UDPゴシック" panose="020B0400000000000000" pitchFamily="50" charset="-128"/>
                <a:ea typeface="BIZ UDPゴシック" panose="020B0400000000000000" pitchFamily="50" charset="-128"/>
              </a:rPr>
              <a:t>文章は、文字数を精査し</a:t>
            </a:r>
            <a:r>
              <a:rPr lang="ja-JP" altLang="en-US" sz="2400" dirty="0">
                <a:latin typeface="BIZ UDPゴシック" panose="020B0400000000000000" pitchFamily="50" charset="-128"/>
                <a:ea typeface="BIZ UDPゴシック" panose="020B0400000000000000" pitchFamily="50" charset="-128"/>
              </a:rPr>
              <a:t>箇条書きすると伝わりやすいかと存じます。</a:t>
            </a:r>
            <a:endParaRPr lang="en-US" altLang="ja-JP" sz="2400" dirty="0">
              <a:latin typeface="BIZ UDPゴシック" panose="020B0400000000000000" pitchFamily="50" charset="-128"/>
              <a:ea typeface="BIZ UDPゴシック" panose="020B0400000000000000" pitchFamily="50" charset="-128"/>
            </a:endParaRPr>
          </a:p>
          <a:p>
            <a:r>
              <a:rPr kumimoji="1" lang="ja-JP" altLang="en-US" sz="2400" dirty="0">
                <a:latin typeface="BIZ UDPゴシック" panose="020B0400000000000000" pitchFamily="50" charset="-128"/>
                <a:ea typeface="BIZ UDPゴシック" panose="020B0400000000000000" pitchFamily="50" charset="-128"/>
              </a:rPr>
              <a:t>写真・図などを用いて、可能な限り視覚で理解できる内容とすると伝わりやすくなります。</a:t>
            </a:r>
            <a:endParaRPr kumimoji="1" lang="en-US" altLang="ja-JP" sz="2400" dirty="0">
              <a:latin typeface="BIZ UDPゴシック" panose="020B0400000000000000" pitchFamily="50" charset="-128"/>
              <a:ea typeface="BIZ UDPゴシック" panose="020B0400000000000000" pitchFamily="50" charset="-128"/>
            </a:endParaRPr>
          </a:p>
          <a:p>
            <a:r>
              <a:rPr lang="ja-JP" altLang="en-US" sz="2400" dirty="0">
                <a:latin typeface="BIZ UDPゴシック" panose="020B0400000000000000" pitchFamily="50" charset="-128"/>
                <a:ea typeface="BIZ UDPゴシック" panose="020B0400000000000000" pitchFamily="50" charset="-128"/>
              </a:rPr>
              <a:t>枚数は任意ですが、目安として概ね</a:t>
            </a:r>
            <a:r>
              <a:rPr lang="en-US" altLang="ja-JP" sz="2400" dirty="0">
                <a:latin typeface="BIZ UDPゴシック" panose="020B0400000000000000" pitchFamily="50" charset="-128"/>
                <a:ea typeface="BIZ UDPゴシック" panose="020B0400000000000000" pitchFamily="50" charset="-128"/>
              </a:rPr>
              <a:t>9-15</a:t>
            </a:r>
            <a:r>
              <a:rPr lang="ja-JP" altLang="en-US" sz="2400" dirty="0">
                <a:latin typeface="BIZ UDPゴシック" panose="020B0400000000000000" pitchFamily="50" charset="-128"/>
                <a:ea typeface="BIZ UDPゴシック" panose="020B0400000000000000" pitchFamily="50" charset="-128"/>
              </a:rPr>
              <a:t>枚程度での作成をお願いします。</a:t>
            </a:r>
            <a:endParaRPr lang="en-US" altLang="ja-JP" sz="2400" dirty="0">
              <a:latin typeface="BIZ UDPゴシック" panose="020B0400000000000000" pitchFamily="50" charset="-128"/>
              <a:ea typeface="BIZ UDPゴシック" panose="020B0400000000000000" pitchFamily="50" charset="-128"/>
            </a:endParaRPr>
          </a:p>
          <a:p>
            <a:r>
              <a:rPr lang="ja-JP" altLang="en-US" sz="2400" dirty="0">
                <a:latin typeface="BIZ UDPゴシック" panose="020B0400000000000000" pitchFamily="50" charset="-128"/>
                <a:ea typeface="BIZ UDPゴシック" panose="020B0400000000000000" pitchFamily="50" charset="-128"/>
              </a:rPr>
              <a:t>可能な限り</a:t>
            </a:r>
            <a:r>
              <a:rPr lang="en-US" altLang="ja-JP" sz="2400" dirty="0">
                <a:latin typeface="BIZ UDPゴシック" panose="020B0400000000000000" pitchFamily="50" charset="-128"/>
                <a:ea typeface="BIZ UDPゴシック" panose="020B0400000000000000" pitchFamily="50" charset="-128"/>
              </a:rPr>
              <a:t>1</a:t>
            </a:r>
            <a:r>
              <a:rPr lang="ja-JP" altLang="en-US" sz="2400" dirty="0">
                <a:latin typeface="BIZ UDPゴシック" panose="020B0400000000000000" pitchFamily="50" charset="-128"/>
                <a:ea typeface="BIZ UDPゴシック" panose="020B0400000000000000" pitchFamily="50" charset="-128"/>
              </a:rPr>
              <a:t>枚のスライドで</a:t>
            </a:r>
            <a:r>
              <a:rPr lang="en-US" altLang="ja-JP" sz="2400" dirty="0">
                <a:latin typeface="BIZ UDPゴシック" panose="020B0400000000000000" pitchFamily="50" charset="-128"/>
                <a:ea typeface="BIZ UDPゴシック" panose="020B0400000000000000" pitchFamily="50" charset="-128"/>
              </a:rPr>
              <a:t>1</a:t>
            </a:r>
            <a:r>
              <a:rPr lang="ja-JP" altLang="en-US" sz="2400" dirty="0">
                <a:latin typeface="BIZ UDPゴシック" panose="020B0400000000000000" pitchFamily="50" charset="-128"/>
                <a:ea typeface="BIZ UDPゴシック" panose="020B0400000000000000" pitchFamily="50" charset="-128"/>
              </a:rPr>
              <a:t>つの大項目を説明できるようまとめていただくと伝わりやすくなります。</a:t>
            </a:r>
            <a:endParaRPr lang="en-US" altLang="ja-JP" sz="2400" dirty="0">
              <a:latin typeface="BIZ UDPゴシック" panose="020B0400000000000000" pitchFamily="50" charset="-128"/>
              <a:ea typeface="BIZ UDPゴシック" panose="020B0400000000000000" pitchFamily="50" charset="-128"/>
            </a:endParaRPr>
          </a:p>
          <a:p>
            <a:r>
              <a:rPr lang="ja-JP" altLang="en-US" sz="2400" dirty="0">
                <a:latin typeface="BIZ UDPゴシック" panose="020B0400000000000000" pitchFamily="50" charset="-128"/>
                <a:ea typeface="BIZ UDPゴシック" panose="020B0400000000000000" pitchFamily="50" charset="-128"/>
              </a:rPr>
              <a:t>機密事項が含まれる場合は各ページのフッターに「</a:t>
            </a:r>
            <a:r>
              <a:rPr lang="en-US" altLang="ja-JP" sz="2400" dirty="0">
                <a:latin typeface="BIZ UDPゴシック" panose="020B0400000000000000" pitchFamily="50" charset="-128"/>
                <a:ea typeface="BIZ UDPゴシック" panose="020B0400000000000000" pitchFamily="50" charset="-128"/>
              </a:rPr>
              <a:t>Confidential</a:t>
            </a:r>
            <a:r>
              <a:rPr lang="ja-JP" altLang="en-US" sz="2400" dirty="0">
                <a:latin typeface="BIZ UDPゴシック" panose="020B0400000000000000" pitchFamily="50" charset="-128"/>
                <a:ea typeface="BIZ UDPゴシック" panose="020B0400000000000000" pitchFamily="50" charset="-128"/>
              </a:rPr>
              <a:t>」を記載願います。</a:t>
            </a:r>
            <a:endParaRPr lang="en-US" altLang="ja-JP" sz="2400" dirty="0">
              <a:latin typeface="BIZ UDPゴシック" panose="020B0400000000000000" pitchFamily="50" charset="-128"/>
              <a:ea typeface="BIZ UDPゴシック" panose="020B0400000000000000" pitchFamily="50" charset="-128"/>
            </a:endParaRPr>
          </a:p>
          <a:p>
            <a:r>
              <a:rPr kumimoji="1" lang="ja-JP" altLang="en-US" sz="2400" dirty="0">
                <a:solidFill>
                  <a:srgbClr val="FF0000"/>
                </a:solidFill>
                <a:latin typeface="BIZ UDPゴシック" panose="020B0400000000000000" pitchFamily="50" charset="-128"/>
                <a:ea typeface="BIZ UDPゴシック" panose="020B0400000000000000" pitchFamily="50" charset="-128"/>
              </a:rPr>
              <a:t>提出時は本スライドは削除願います。</a:t>
            </a:r>
            <a:endParaRPr kumimoji="1" lang="ja-JP" altLang="en-US" sz="2400" dirty="0">
              <a:solidFill>
                <a:srgbClr val="FF0000"/>
              </a:solidFill>
            </a:endParaRPr>
          </a:p>
        </p:txBody>
      </p:sp>
      <p:sp>
        <p:nvSpPr>
          <p:cNvPr id="4" name="フッター プレースホルダー 3">
            <a:extLst>
              <a:ext uri="{FF2B5EF4-FFF2-40B4-BE49-F238E27FC236}">
                <a16:creationId xmlns:a16="http://schemas.microsoft.com/office/drawing/2014/main" id="{FD1D2C80-0D35-6DB5-3CC7-47056F174F8C}"/>
              </a:ext>
            </a:extLst>
          </p:cNvPr>
          <p:cNvSpPr>
            <a:spLocks noGrp="1"/>
          </p:cNvSpPr>
          <p:nvPr>
            <p:ph type="ftr" sz="quarter" idx="11"/>
          </p:nvPr>
        </p:nvSpPr>
        <p:spPr/>
        <p:txBody>
          <a:bodyPr/>
          <a:lstStyle/>
          <a:p>
            <a:r>
              <a:rPr kumimoji="1" lang="en-US" altLang="ja-JP"/>
              <a:t>Confidential</a:t>
            </a:r>
            <a:endParaRPr kumimoji="1" lang="ja-JP" altLang="en-US"/>
          </a:p>
        </p:txBody>
      </p:sp>
    </p:spTree>
    <p:extLst>
      <p:ext uri="{BB962C8B-B14F-4D97-AF65-F5344CB8AC3E}">
        <p14:creationId xmlns:p14="http://schemas.microsoft.com/office/powerpoint/2010/main" val="40986155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3591872-A59B-4E2D-8B13-87F0BE606F57}"/>
              </a:ext>
            </a:extLst>
          </p:cNvPr>
          <p:cNvSpPr>
            <a:spLocks noGrp="1"/>
          </p:cNvSpPr>
          <p:nvPr>
            <p:ph type="title"/>
          </p:nvPr>
        </p:nvSpPr>
        <p:spPr/>
        <p:txBody>
          <a:bodyPr/>
          <a:lstStyle/>
          <a:p>
            <a:r>
              <a:rPr kumimoji="1" lang="ja-JP" altLang="en-US" dirty="0"/>
              <a:t>初年度の実施計画</a:t>
            </a:r>
          </a:p>
        </p:txBody>
      </p:sp>
      <p:sp>
        <p:nvSpPr>
          <p:cNvPr id="4" name="コンテンツ プレースホルダー 3">
            <a:extLst>
              <a:ext uri="{FF2B5EF4-FFF2-40B4-BE49-F238E27FC236}">
                <a16:creationId xmlns:a16="http://schemas.microsoft.com/office/drawing/2014/main" id="{C270965A-8AF4-40F9-825D-E8F67175C266}"/>
              </a:ext>
            </a:extLst>
          </p:cNvPr>
          <p:cNvSpPr>
            <a:spLocks noGrp="1"/>
          </p:cNvSpPr>
          <p:nvPr>
            <p:ph idx="13"/>
          </p:nvPr>
        </p:nvSpPr>
        <p:spPr/>
        <p:txBody>
          <a:bodyPr/>
          <a:lstStyle/>
          <a:p>
            <a:endParaRPr kumimoji="1" lang="ja-JP" altLang="en-US" dirty="0"/>
          </a:p>
        </p:txBody>
      </p:sp>
      <p:graphicFrame>
        <p:nvGraphicFramePr>
          <p:cNvPr id="6" name="コンテンツ プレースホルダー 4">
            <a:extLst>
              <a:ext uri="{FF2B5EF4-FFF2-40B4-BE49-F238E27FC236}">
                <a16:creationId xmlns:a16="http://schemas.microsoft.com/office/drawing/2014/main" id="{C17C224F-BD74-1767-7981-69F0552DA85C}"/>
              </a:ext>
            </a:extLst>
          </p:cNvPr>
          <p:cNvGraphicFramePr>
            <a:graphicFrameLocks/>
          </p:cNvGraphicFramePr>
          <p:nvPr>
            <p:extLst>
              <p:ext uri="{D42A27DB-BD31-4B8C-83A1-F6EECF244321}">
                <p14:modId xmlns:p14="http://schemas.microsoft.com/office/powerpoint/2010/main" val="3374970185"/>
              </p:ext>
            </p:extLst>
          </p:nvPr>
        </p:nvGraphicFramePr>
        <p:xfrm>
          <a:off x="838200" y="1574800"/>
          <a:ext cx="10515604" cy="4551484"/>
        </p:xfrm>
        <a:graphic>
          <a:graphicData uri="http://schemas.openxmlformats.org/drawingml/2006/table">
            <a:tbl>
              <a:tblPr firstRow="1" bandRow="1">
                <a:tableStyleId>{5940675A-B579-460E-94D1-54222C63F5DA}</a:tableStyleId>
              </a:tblPr>
              <a:tblGrid>
                <a:gridCol w="955964">
                  <a:extLst>
                    <a:ext uri="{9D8B030D-6E8A-4147-A177-3AD203B41FA5}">
                      <a16:colId xmlns:a16="http://schemas.microsoft.com/office/drawing/2014/main" val="3689200075"/>
                    </a:ext>
                  </a:extLst>
                </a:gridCol>
                <a:gridCol w="955964">
                  <a:extLst>
                    <a:ext uri="{9D8B030D-6E8A-4147-A177-3AD203B41FA5}">
                      <a16:colId xmlns:a16="http://schemas.microsoft.com/office/drawing/2014/main" val="2828384693"/>
                    </a:ext>
                  </a:extLst>
                </a:gridCol>
                <a:gridCol w="955964">
                  <a:extLst>
                    <a:ext uri="{9D8B030D-6E8A-4147-A177-3AD203B41FA5}">
                      <a16:colId xmlns:a16="http://schemas.microsoft.com/office/drawing/2014/main" val="1133755373"/>
                    </a:ext>
                  </a:extLst>
                </a:gridCol>
                <a:gridCol w="955964">
                  <a:extLst>
                    <a:ext uri="{9D8B030D-6E8A-4147-A177-3AD203B41FA5}">
                      <a16:colId xmlns:a16="http://schemas.microsoft.com/office/drawing/2014/main" val="2049438211"/>
                    </a:ext>
                  </a:extLst>
                </a:gridCol>
                <a:gridCol w="955964">
                  <a:extLst>
                    <a:ext uri="{9D8B030D-6E8A-4147-A177-3AD203B41FA5}">
                      <a16:colId xmlns:a16="http://schemas.microsoft.com/office/drawing/2014/main" val="1468771069"/>
                    </a:ext>
                  </a:extLst>
                </a:gridCol>
                <a:gridCol w="955964">
                  <a:extLst>
                    <a:ext uri="{9D8B030D-6E8A-4147-A177-3AD203B41FA5}">
                      <a16:colId xmlns:a16="http://schemas.microsoft.com/office/drawing/2014/main" val="3910738743"/>
                    </a:ext>
                  </a:extLst>
                </a:gridCol>
                <a:gridCol w="955964">
                  <a:extLst>
                    <a:ext uri="{9D8B030D-6E8A-4147-A177-3AD203B41FA5}">
                      <a16:colId xmlns:a16="http://schemas.microsoft.com/office/drawing/2014/main" val="4243084349"/>
                    </a:ext>
                  </a:extLst>
                </a:gridCol>
                <a:gridCol w="955964">
                  <a:extLst>
                    <a:ext uri="{9D8B030D-6E8A-4147-A177-3AD203B41FA5}">
                      <a16:colId xmlns:a16="http://schemas.microsoft.com/office/drawing/2014/main" val="4149931424"/>
                    </a:ext>
                  </a:extLst>
                </a:gridCol>
                <a:gridCol w="955964">
                  <a:extLst>
                    <a:ext uri="{9D8B030D-6E8A-4147-A177-3AD203B41FA5}">
                      <a16:colId xmlns:a16="http://schemas.microsoft.com/office/drawing/2014/main" val="1963444453"/>
                    </a:ext>
                  </a:extLst>
                </a:gridCol>
                <a:gridCol w="955964">
                  <a:extLst>
                    <a:ext uri="{9D8B030D-6E8A-4147-A177-3AD203B41FA5}">
                      <a16:colId xmlns:a16="http://schemas.microsoft.com/office/drawing/2014/main" val="3368332506"/>
                    </a:ext>
                  </a:extLst>
                </a:gridCol>
                <a:gridCol w="955964">
                  <a:extLst>
                    <a:ext uri="{9D8B030D-6E8A-4147-A177-3AD203B41FA5}">
                      <a16:colId xmlns:a16="http://schemas.microsoft.com/office/drawing/2014/main" val="2322436970"/>
                    </a:ext>
                  </a:extLst>
                </a:gridCol>
              </a:tblGrid>
              <a:tr h="576000">
                <a:tc>
                  <a:txBody>
                    <a:bodyPr/>
                    <a:lstStyle/>
                    <a:p>
                      <a:pPr algn="ctr"/>
                      <a:r>
                        <a:rPr kumimoji="1" lang="ja-JP" altLang="en-US" dirty="0"/>
                        <a:t>取組</a:t>
                      </a:r>
                      <a:endParaRPr kumimoji="1" lang="en-US" altLang="ja-JP" dirty="0"/>
                    </a:p>
                    <a:p>
                      <a:pPr algn="ctr"/>
                      <a:r>
                        <a:rPr kumimoji="1" lang="ja-JP" altLang="en-US" dirty="0"/>
                        <a:t>内容</a:t>
                      </a:r>
                    </a:p>
                  </a:txBody>
                  <a:tcPr anchor="ctr">
                    <a:lnR w="381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kumimoji="1" lang="ja-JP" altLang="en-US" dirty="0"/>
                        <a:t>６月</a:t>
                      </a:r>
                    </a:p>
                  </a:txBody>
                  <a:tcPr anchor="ctr">
                    <a:lnL w="38100" cap="flat" cmpd="sng" algn="ctr">
                      <a:solidFill>
                        <a:schemeClr val="tx1"/>
                      </a:solidFill>
                      <a:prstDash val="solid"/>
                      <a:round/>
                      <a:headEnd type="none" w="med" len="med"/>
                      <a:tailEnd type="none" w="med" len="med"/>
                    </a:lnL>
                    <a:solidFill>
                      <a:schemeClr val="accent1">
                        <a:lumMod val="20000"/>
                        <a:lumOff val="80000"/>
                      </a:schemeClr>
                    </a:solidFill>
                  </a:tcPr>
                </a:tc>
                <a:tc>
                  <a:txBody>
                    <a:bodyPr/>
                    <a:lstStyle/>
                    <a:p>
                      <a:pPr algn="ctr"/>
                      <a:r>
                        <a:rPr kumimoji="1" lang="ja-JP" altLang="en-US" dirty="0"/>
                        <a:t>７月</a:t>
                      </a:r>
                    </a:p>
                  </a:txBody>
                  <a:tcPr anchor="ctr">
                    <a:solidFill>
                      <a:schemeClr val="accent1">
                        <a:lumMod val="20000"/>
                        <a:lumOff val="80000"/>
                      </a:schemeClr>
                    </a:solidFill>
                  </a:tcPr>
                </a:tc>
                <a:tc>
                  <a:txBody>
                    <a:bodyPr/>
                    <a:lstStyle/>
                    <a:p>
                      <a:pPr algn="ctr"/>
                      <a:r>
                        <a:rPr kumimoji="1" lang="ja-JP" altLang="en-US" dirty="0"/>
                        <a:t>８月</a:t>
                      </a:r>
                    </a:p>
                  </a:txBody>
                  <a:tcPr anchor="ctr">
                    <a:solidFill>
                      <a:schemeClr val="accent1">
                        <a:lumMod val="20000"/>
                        <a:lumOff val="80000"/>
                      </a:schemeClr>
                    </a:solidFill>
                  </a:tcPr>
                </a:tc>
                <a:tc>
                  <a:txBody>
                    <a:bodyPr/>
                    <a:lstStyle/>
                    <a:p>
                      <a:pPr algn="ctr"/>
                      <a:r>
                        <a:rPr kumimoji="1" lang="ja-JP" altLang="en-US" dirty="0"/>
                        <a:t>９月</a:t>
                      </a:r>
                    </a:p>
                  </a:txBody>
                  <a:tcPr anchor="ctr">
                    <a:solidFill>
                      <a:schemeClr val="accent1">
                        <a:lumMod val="20000"/>
                        <a:lumOff val="80000"/>
                      </a:schemeClr>
                    </a:solidFill>
                  </a:tcPr>
                </a:tc>
                <a:tc>
                  <a:txBody>
                    <a:bodyPr/>
                    <a:lstStyle/>
                    <a:p>
                      <a:pPr algn="ctr"/>
                      <a:r>
                        <a:rPr kumimoji="1" lang="ja-JP" altLang="en-US" dirty="0"/>
                        <a:t>１０月</a:t>
                      </a:r>
                    </a:p>
                  </a:txBody>
                  <a:tcPr anchor="ctr">
                    <a:solidFill>
                      <a:schemeClr val="accent1">
                        <a:lumMod val="20000"/>
                        <a:lumOff val="80000"/>
                      </a:schemeClr>
                    </a:solidFill>
                  </a:tcPr>
                </a:tc>
                <a:tc>
                  <a:txBody>
                    <a:bodyPr/>
                    <a:lstStyle/>
                    <a:p>
                      <a:pPr algn="ctr"/>
                      <a:r>
                        <a:rPr kumimoji="1" lang="ja-JP" altLang="en-US" dirty="0"/>
                        <a:t>１１月</a:t>
                      </a:r>
                    </a:p>
                  </a:txBody>
                  <a:tcPr anchor="ctr">
                    <a:solidFill>
                      <a:schemeClr val="accent1">
                        <a:lumMod val="20000"/>
                        <a:lumOff val="80000"/>
                      </a:schemeClr>
                    </a:solidFill>
                  </a:tcPr>
                </a:tc>
                <a:tc>
                  <a:txBody>
                    <a:bodyPr/>
                    <a:lstStyle/>
                    <a:p>
                      <a:pPr algn="ctr"/>
                      <a:r>
                        <a:rPr kumimoji="1" lang="ja-JP" altLang="en-US" dirty="0"/>
                        <a:t>１２月</a:t>
                      </a:r>
                    </a:p>
                  </a:txBody>
                  <a:tcPr anchor="ctr">
                    <a:solidFill>
                      <a:schemeClr val="accent1">
                        <a:lumMod val="20000"/>
                        <a:lumOff val="80000"/>
                      </a:schemeClr>
                    </a:solidFill>
                  </a:tcPr>
                </a:tc>
                <a:tc>
                  <a:txBody>
                    <a:bodyPr/>
                    <a:lstStyle/>
                    <a:p>
                      <a:pPr algn="ctr"/>
                      <a:r>
                        <a:rPr kumimoji="1" lang="ja-JP" altLang="en-US" dirty="0"/>
                        <a:t>１月</a:t>
                      </a:r>
                    </a:p>
                  </a:txBody>
                  <a:tcPr anchor="ctr">
                    <a:solidFill>
                      <a:schemeClr val="accent1">
                        <a:lumMod val="20000"/>
                        <a:lumOff val="80000"/>
                      </a:schemeClr>
                    </a:solidFill>
                  </a:tcPr>
                </a:tc>
                <a:tc>
                  <a:txBody>
                    <a:bodyPr/>
                    <a:lstStyle/>
                    <a:p>
                      <a:pPr algn="ctr"/>
                      <a:r>
                        <a:rPr kumimoji="1" lang="ja-JP" altLang="en-US" dirty="0"/>
                        <a:t>２月</a:t>
                      </a:r>
                    </a:p>
                  </a:txBody>
                  <a:tcPr anchor="ctr">
                    <a:solidFill>
                      <a:schemeClr val="accent1">
                        <a:lumMod val="20000"/>
                        <a:lumOff val="80000"/>
                      </a:schemeClr>
                    </a:solidFill>
                  </a:tcPr>
                </a:tc>
                <a:tc>
                  <a:txBody>
                    <a:bodyPr/>
                    <a:lstStyle/>
                    <a:p>
                      <a:pPr algn="ctr"/>
                      <a:r>
                        <a:rPr kumimoji="1" lang="ja-JP" altLang="en-US" dirty="0"/>
                        <a:t>３月</a:t>
                      </a:r>
                    </a:p>
                  </a:txBody>
                  <a:tcPr anchor="ctr">
                    <a:solidFill>
                      <a:schemeClr val="accent1">
                        <a:lumMod val="20000"/>
                        <a:lumOff val="80000"/>
                      </a:schemeClr>
                    </a:solidFill>
                  </a:tcPr>
                </a:tc>
                <a:extLst>
                  <a:ext uri="{0D108BD9-81ED-4DB2-BD59-A6C34878D82A}">
                    <a16:rowId xmlns:a16="http://schemas.microsoft.com/office/drawing/2014/main" val="2790235308"/>
                  </a:ext>
                </a:extLst>
              </a:tr>
              <a:tr h="977851">
                <a:tc>
                  <a:txBody>
                    <a:bodyPr/>
                    <a:lstStyle/>
                    <a:p>
                      <a:r>
                        <a:rPr kumimoji="1" lang="ja-JP" altLang="en-US" dirty="0"/>
                        <a:t>（例）</a:t>
                      </a:r>
                      <a:endParaRPr kumimoji="1" lang="en-US" altLang="ja-JP" dirty="0"/>
                    </a:p>
                    <a:p>
                      <a:r>
                        <a:rPr kumimoji="1" lang="ja-JP" altLang="en-US" dirty="0"/>
                        <a:t>戦略策定</a:t>
                      </a:r>
                    </a:p>
                  </a:txBody>
                  <a:tcPr anchor="ctr">
                    <a:lnR w="38100" cap="flat" cmpd="sng" algn="ctr">
                      <a:solidFill>
                        <a:schemeClr val="tx1"/>
                      </a:solidFill>
                      <a:prstDash val="solid"/>
                      <a:round/>
                      <a:headEnd type="none" w="med" len="med"/>
                      <a:tailEnd type="none" w="med" len="med"/>
                    </a:lnR>
                  </a:tcPr>
                </a:tc>
                <a:tc>
                  <a:txBody>
                    <a:bodyPr/>
                    <a:lstStyle/>
                    <a:p>
                      <a:endParaRPr kumimoji="1" lang="ja-JP" altLang="en-US" dirty="0"/>
                    </a:p>
                  </a:txBody>
                  <a:tcPr anchor="ctr">
                    <a:lnL w="38100" cap="flat" cmpd="sng" algn="ctr">
                      <a:solidFill>
                        <a:schemeClr val="tx1"/>
                      </a:solidFill>
                      <a:prstDash val="solid"/>
                      <a:round/>
                      <a:headEnd type="none" w="med" len="med"/>
                      <a:tailEnd type="none" w="med" len="med"/>
                    </a:lnL>
                  </a:tcP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a:p>
                  </a:txBody>
                  <a:tcPr anchor="ctr"/>
                </a:tc>
                <a:tc>
                  <a:txBody>
                    <a:bodyPr/>
                    <a:lstStyle/>
                    <a:p>
                      <a:endParaRPr kumimoji="1" lang="ja-JP" altLang="en-US"/>
                    </a:p>
                  </a:txBody>
                  <a:tcPr anchor="ctr"/>
                </a:tc>
                <a:tc>
                  <a:txBody>
                    <a:bodyPr/>
                    <a:lstStyle/>
                    <a:p>
                      <a:endParaRPr kumimoji="1" lang="ja-JP" altLang="en-US"/>
                    </a:p>
                  </a:txBody>
                  <a:tcPr anchor="ctr"/>
                </a:tc>
                <a:tc>
                  <a:txBody>
                    <a:bodyPr/>
                    <a:lstStyle/>
                    <a:p>
                      <a:endParaRPr kumimoji="1" lang="ja-JP" altLang="en-US"/>
                    </a:p>
                  </a:txBody>
                  <a:tcPr anchor="ctr"/>
                </a:tc>
                <a:tc>
                  <a:txBody>
                    <a:bodyPr/>
                    <a:lstStyle/>
                    <a:p>
                      <a:endParaRPr kumimoji="1" lang="ja-JP" altLang="en-US"/>
                    </a:p>
                  </a:txBody>
                  <a:tcPr anchor="ctr"/>
                </a:tc>
                <a:tc>
                  <a:txBody>
                    <a:bodyPr/>
                    <a:lstStyle/>
                    <a:p>
                      <a:endParaRPr kumimoji="1" lang="ja-JP" altLang="en-US"/>
                    </a:p>
                  </a:txBody>
                  <a:tcPr anchor="ctr"/>
                </a:tc>
                <a:extLst>
                  <a:ext uri="{0D108BD9-81ED-4DB2-BD59-A6C34878D82A}">
                    <a16:rowId xmlns:a16="http://schemas.microsoft.com/office/drawing/2014/main" val="2530769116"/>
                  </a:ext>
                </a:extLst>
              </a:tr>
              <a:tr h="977851">
                <a:tc>
                  <a:txBody>
                    <a:bodyPr/>
                    <a:lstStyle/>
                    <a:p>
                      <a:r>
                        <a:rPr kumimoji="1" lang="ja-JP" altLang="en-US" dirty="0"/>
                        <a:t>（例）○○の開発</a:t>
                      </a:r>
                    </a:p>
                  </a:txBody>
                  <a:tcPr anchor="ctr">
                    <a:lnR w="38100" cap="flat" cmpd="sng" algn="ctr">
                      <a:solidFill>
                        <a:schemeClr val="tx1"/>
                      </a:solidFill>
                      <a:prstDash val="solid"/>
                      <a:round/>
                      <a:headEnd type="none" w="med" len="med"/>
                      <a:tailEnd type="none" w="med" len="med"/>
                    </a:lnR>
                  </a:tcPr>
                </a:tc>
                <a:tc>
                  <a:txBody>
                    <a:bodyPr/>
                    <a:lstStyle/>
                    <a:p>
                      <a:endParaRPr kumimoji="1" lang="ja-JP" altLang="en-US"/>
                    </a:p>
                  </a:txBody>
                  <a:tcPr anchor="ctr">
                    <a:lnL w="38100" cap="flat" cmpd="sng" algn="ctr">
                      <a:solidFill>
                        <a:schemeClr val="tx1"/>
                      </a:solidFill>
                      <a:prstDash val="solid"/>
                      <a:round/>
                      <a:headEnd type="none" w="med" len="med"/>
                      <a:tailEnd type="none" w="med" len="med"/>
                    </a:lnL>
                  </a:tcPr>
                </a:tc>
                <a:tc>
                  <a:txBody>
                    <a:bodyPr/>
                    <a:lstStyle/>
                    <a:p>
                      <a:endParaRPr kumimoji="1" lang="ja-JP" altLang="en-US"/>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a:p>
                  </a:txBody>
                  <a:tcPr anchor="ctr"/>
                </a:tc>
                <a:tc>
                  <a:txBody>
                    <a:bodyPr/>
                    <a:lstStyle/>
                    <a:p>
                      <a:endParaRPr kumimoji="1" lang="ja-JP" altLang="en-US"/>
                    </a:p>
                  </a:txBody>
                  <a:tcPr anchor="ctr"/>
                </a:tc>
                <a:tc>
                  <a:txBody>
                    <a:bodyPr/>
                    <a:lstStyle/>
                    <a:p>
                      <a:endParaRPr kumimoji="1" lang="ja-JP" altLang="en-US" dirty="0"/>
                    </a:p>
                  </a:txBody>
                  <a:tcPr anchor="ctr"/>
                </a:tc>
                <a:extLst>
                  <a:ext uri="{0D108BD9-81ED-4DB2-BD59-A6C34878D82A}">
                    <a16:rowId xmlns:a16="http://schemas.microsoft.com/office/drawing/2014/main" val="2743620861"/>
                  </a:ext>
                </a:extLst>
              </a:tr>
              <a:tr h="977851">
                <a:tc>
                  <a:txBody>
                    <a:bodyPr/>
                    <a:lstStyle/>
                    <a:p>
                      <a:endParaRPr kumimoji="1" lang="ja-JP" altLang="en-US" dirty="0"/>
                    </a:p>
                  </a:txBody>
                  <a:tcPr anchor="ctr">
                    <a:lnR w="38100" cap="flat" cmpd="sng" algn="ctr">
                      <a:solidFill>
                        <a:schemeClr val="tx1"/>
                      </a:solidFill>
                      <a:prstDash val="solid"/>
                      <a:round/>
                      <a:headEnd type="none" w="med" len="med"/>
                      <a:tailEnd type="none" w="med" len="med"/>
                    </a:lnR>
                  </a:tcPr>
                </a:tc>
                <a:tc>
                  <a:txBody>
                    <a:bodyPr/>
                    <a:lstStyle/>
                    <a:p>
                      <a:endParaRPr kumimoji="1" lang="ja-JP" altLang="en-US"/>
                    </a:p>
                  </a:txBody>
                  <a:tcPr anchor="ctr">
                    <a:lnL w="38100" cap="flat" cmpd="sng" algn="ctr">
                      <a:solidFill>
                        <a:schemeClr val="tx1"/>
                      </a:solidFill>
                      <a:prstDash val="solid"/>
                      <a:round/>
                      <a:headEnd type="none" w="med" len="med"/>
                      <a:tailEnd type="none" w="med" len="med"/>
                    </a:lnL>
                  </a:tcPr>
                </a:tc>
                <a:tc>
                  <a:txBody>
                    <a:bodyPr/>
                    <a:lstStyle/>
                    <a:p>
                      <a:endParaRPr kumimoji="1" lang="ja-JP" altLang="en-US"/>
                    </a:p>
                  </a:txBody>
                  <a:tcPr anchor="ctr"/>
                </a:tc>
                <a:tc>
                  <a:txBody>
                    <a:bodyPr/>
                    <a:lstStyle/>
                    <a:p>
                      <a:endParaRPr kumimoji="1" lang="ja-JP" altLang="en-US"/>
                    </a:p>
                  </a:txBody>
                  <a:tcPr anchor="ctr"/>
                </a:tc>
                <a:tc>
                  <a:txBody>
                    <a:bodyPr/>
                    <a:lstStyle/>
                    <a:p>
                      <a:endParaRPr kumimoji="1" lang="ja-JP" altLang="en-US"/>
                    </a:p>
                  </a:txBody>
                  <a:tcPr anchor="ctr"/>
                </a:tc>
                <a:tc>
                  <a:txBody>
                    <a:bodyPr/>
                    <a:lstStyle/>
                    <a:p>
                      <a:endParaRPr kumimoji="1" lang="ja-JP" altLang="en-US"/>
                    </a:p>
                  </a:txBody>
                  <a:tcPr anchor="ctr"/>
                </a:tc>
                <a:tc>
                  <a:txBody>
                    <a:bodyPr/>
                    <a:lstStyle/>
                    <a:p>
                      <a:endParaRPr kumimoji="1" lang="ja-JP" altLang="en-US"/>
                    </a:p>
                  </a:txBody>
                  <a:tcPr anchor="ctr"/>
                </a:tc>
                <a:tc>
                  <a:txBody>
                    <a:bodyPr/>
                    <a:lstStyle/>
                    <a:p>
                      <a:endParaRPr kumimoji="1" lang="ja-JP" altLang="en-US"/>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extLst>
                  <a:ext uri="{0D108BD9-81ED-4DB2-BD59-A6C34878D82A}">
                    <a16:rowId xmlns:a16="http://schemas.microsoft.com/office/drawing/2014/main" val="3399428359"/>
                  </a:ext>
                </a:extLst>
              </a:tr>
              <a:tr h="977851">
                <a:tc>
                  <a:txBody>
                    <a:bodyPr/>
                    <a:lstStyle/>
                    <a:p>
                      <a:endParaRPr kumimoji="1" lang="ja-JP" altLang="en-US" dirty="0"/>
                    </a:p>
                  </a:txBody>
                  <a:tcPr anchor="ctr">
                    <a:lnR w="38100" cap="flat" cmpd="sng" algn="ctr">
                      <a:solidFill>
                        <a:schemeClr val="tx1"/>
                      </a:solidFill>
                      <a:prstDash val="solid"/>
                      <a:round/>
                      <a:headEnd type="none" w="med" len="med"/>
                      <a:tailEnd type="none" w="med" len="med"/>
                    </a:lnR>
                  </a:tcPr>
                </a:tc>
                <a:tc>
                  <a:txBody>
                    <a:bodyPr/>
                    <a:lstStyle/>
                    <a:p>
                      <a:endParaRPr kumimoji="1" lang="ja-JP" altLang="en-US" dirty="0"/>
                    </a:p>
                  </a:txBody>
                  <a:tcPr anchor="ctr">
                    <a:lnL w="38100" cap="flat" cmpd="sng" algn="ctr">
                      <a:solidFill>
                        <a:schemeClr val="tx1"/>
                      </a:solidFill>
                      <a:prstDash val="solid"/>
                      <a:round/>
                      <a:headEnd type="none" w="med" len="med"/>
                      <a:tailEnd type="none" w="med" len="med"/>
                    </a:lnL>
                  </a:tcP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extLst>
                  <a:ext uri="{0D108BD9-81ED-4DB2-BD59-A6C34878D82A}">
                    <a16:rowId xmlns:a16="http://schemas.microsoft.com/office/drawing/2014/main" val="614523504"/>
                  </a:ext>
                </a:extLst>
              </a:tr>
            </a:tbl>
          </a:graphicData>
        </a:graphic>
      </p:graphicFrame>
      <p:sp>
        <p:nvSpPr>
          <p:cNvPr id="9" name="矢印: 左右 8">
            <a:extLst>
              <a:ext uri="{FF2B5EF4-FFF2-40B4-BE49-F238E27FC236}">
                <a16:creationId xmlns:a16="http://schemas.microsoft.com/office/drawing/2014/main" id="{C5C350A6-9422-3073-24B3-0F90FB61EB6C}"/>
              </a:ext>
            </a:extLst>
          </p:cNvPr>
          <p:cNvSpPr/>
          <p:nvPr/>
        </p:nvSpPr>
        <p:spPr>
          <a:xfrm>
            <a:off x="5610720" y="3302711"/>
            <a:ext cx="2811385" cy="844549"/>
          </a:xfrm>
          <a:prstGeom prst="leftRightArrow">
            <a:avLst/>
          </a:prstGeom>
          <a:solidFill>
            <a:schemeClr val="accent1">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a:t>試作品作成</a:t>
            </a:r>
          </a:p>
        </p:txBody>
      </p:sp>
      <p:sp>
        <p:nvSpPr>
          <p:cNvPr id="10" name="矢印: 左右 9">
            <a:extLst>
              <a:ext uri="{FF2B5EF4-FFF2-40B4-BE49-F238E27FC236}">
                <a16:creationId xmlns:a16="http://schemas.microsoft.com/office/drawing/2014/main" id="{929D50A3-CD8D-66CC-4551-C00C86D2D0AD}"/>
              </a:ext>
            </a:extLst>
          </p:cNvPr>
          <p:cNvSpPr/>
          <p:nvPr/>
        </p:nvSpPr>
        <p:spPr>
          <a:xfrm>
            <a:off x="8570493" y="3302710"/>
            <a:ext cx="2783307" cy="844549"/>
          </a:xfrm>
          <a:prstGeom prst="leftRightArrow">
            <a:avLst/>
          </a:prstGeom>
          <a:solidFill>
            <a:schemeClr val="accent1">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dirty="0"/>
              <a:t>評価検証</a:t>
            </a:r>
            <a:endParaRPr kumimoji="1" lang="ja-JP" altLang="en-US" dirty="0"/>
          </a:p>
        </p:txBody>
      </p:sp>
      <p:sp>
        <p:nvSpPr>
          <p:cNvPr id="11" name="矢印: 左右 10">
            <a:extLst>
              <a:ext uri="{FF2B5EF4-FFF2-40B4-BE49-F238E27FC236}">
                <a16:creationId xmlns:a16="http://schemas.microsoft.com/office/drawing/2014/main" id="{7FA7B1B4-9A4D-99D6-CE5F-6CE1ED30E878}"/>
              </a:ext>
            </a:extLst>
          </p:cNvPr>
          <p:cNvSpPr/>
          <p:nvPr/>
        </p:nvSpPr>
        <p:spPr>
          <a:xfrm>
            <a:off x="1915115" y="2274970"/>
            <a:ext cx="1752603" cy="844549"/>
          </a:xfrm>
          <a:prstGeom prst="leftRightArrow">
            <a:avLst/>
          </a:prstGeom>
          <a:solidFill>
            <a:schemeClr val="accent1">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a:t>専門家招聘</a:t>
            </a:r>
          </a:p>
        </p:txBody>
      </p:sp>
      <p:sp>
        <p:nvSpPr>
          <p:cNvPr id="12" name="矢印: 左右 11">
            <a:extLst>
              <a:ext uri="{FF2B5EF4-FFF2-40B4-BE49-F238E27FC236}">
                <a16:creationId xmlns:a16="http://schemas.microsoft.com/office/drawing/2014/main" id="{51BEAA5C-8E98-95A1-19D4-F7D1E88749CB}"/>
              </a:ext>
            </a:extLst>
          </p:cNvPr>
          <p:cNvSpPr/>
          <p:nvPr/>
        </p:nvSpPr>
        <p:spPr>
          <a:xfrm>
            <a:off x="3858117" y="2288466"/>
            <a:ext cx="1752603" cy="844549"/>
          </a:xfrm>
          <a:prstGeom prst="leftRightArrow">
            <a:avLst/>
          </a:prstGeom>
          <a:solidFill>
            <a:schemeClr val="accent1">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a:t>市場調査</a:t>
            </a:r>
          </a:p>
        </p:txBody>
      </p:sp>
    </p:spTree>
    <p:extLst>
      <p:ext uri="{BB962C8B-B14F-4D97-AF65-F5344CB8AC3E}">
        <p14:creationId xmlns:p14="http://schemas.microsoft.com/office/powerpoint/2010/main" val="133948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2DA083-8DC0-70ED-9B3E-396CC4C086E0}"/>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C4F8E53-3023-4603-7968-55C7F3CA4974}"/>
              </a:ext>
            </a:extLst>
          </p:cNvPr>
          <p:cNvSpPr>
            <a:spLocks noGrp="1"/>
          </p:cNvSpPr>
          <p:nvPr>
            <p:ph type="title"/>
          </p:nvPr>
        </p:nvSpPr>
        <p:spPr/>
        <p:txBody>
          <a:bodyPr/>
          <a:lstStyle/>
          <a:p>
            <a:r>
              <a:rPr lang="ja-JP" altLang="en-US" dirty="0"/>
              <a:t>３年間</a:t>
            </a:r>
            <a:r>
              <a:rPr kumimoji="1" lang="ja-JP" altLang="en-US" dirty="0"/>
              <a:t>の実施計画</a:t>
            </a:r>
          </a:p>
        </p:txBody>
      </p:sp>
      <p:sp>
        <p:nvSpPr>
          <p:cNvPr id="4" name="コンテンツ プレースホルダー 3">
            <a:extLst>
              <a:ext uri="{FF2B5EF4-FFF2-40B4-BE49-F238E27FC236}">
                <a16:creationId xmlns:a16="http://schemas.microsoft.com/office/drawing/2014/main" id="{4E5819C4-05EF-8FDF-26C4-EEAFCB0C11CD}"/>
              </a:ext>
            </a:extLst>
          </p:cNvPr>
          <p:cNvSpPr>
            <a:spLocks noGrp="1"/>
          </p:cNvSpPr>
          <p:nvPr>
            <p:ph idx="13"/>
          </p:nvPr>
        </p:nvSpPr>
        <p:spPr/>
        <p:txBody>
          <a:bodyPr/>
          <a:lstStyle/>
          <a:p>
            <a:endParaRPr kumimoji="1" lang="ja-JP" altLang="en-US" dirty="0"/>
          </a:p>
        </p:txBody>
      </p:sp>
      <p:graphicFrame>
        <p:nvGraphicFramePr>
          <p:cNvPr id="6" name="コンテンツ プレースホルダー 4">
            <a:extLst>
              <a:ext uri="{FF2B5EF4-FFF2-40B4-BE49-F238E27FC236}">
                <a16:creationId xmlns:a16="http://schemas.microsoft.com/office/drawing/2014/main" id="{2F4EC369-419F-FD77-C6CF-DB6F0DCF2056}"/>
              </a:ext>
            </a:extLst>
          </p:cNvPr>
          <p:cNvGraphicFramePr>
            <a:graphicFrameLocks/>
          </p:cNvGraphicFramePr>
          <p:nvPr>
            <p:extLst>
              <p:ext uri="{D42A27DB-BD31-4B8C-83A1-F6EECF244321}">
                <p14:modId xmlns:p14="http://schemas.microsoft.com/office/powerpoint/2010/main" val="3190181634"/>
              </p:ext>
            </p:extLst>
          </p:nvPr>
        </p:nvGraphicFramePr>
        <p:xfrm>
          <a:off x="838199" y="1574800"/>
          <a:ext cx="10359187" cy="4563904"/>
        </p:xfrm>
        <a:graphic>
          <a:graphicData uri="http://schemas.openxmlformats.org/drawingml/2006/table">
            <a:tbl>
              <a:tblPr firstRow="1" bandRow="1">
                <a:tableStyleId>{5940675A-B579-460E-94D1-54222C63F5DA}</a:tableStyleId>
              </a:tblPr>
              <a:tblGrid>
                <a:gridCol w="1552075">
                  <a:extLst>
                    <a:ext uri="{9D8B030D-6E8A-4147-A177-3AD203B41FA5}">
                      <a16:colId xmlns:a16="http://schemas.microsoft.com/office/drawing/2014/main" val="3689200075"/>
                    </a:ext>
                  </a:extLst>
                </a:gridCol>
                <a:gridCol w="2935704">
                  <a:extLst>
                    <a:ext uri="{9D8B030D-6E8A-4147-A177-3AD203B41FA5}">
                      <a16:colId xmlns:a16="http://schemas.microsoft.com/office/drawing/2014/main" val="2828384693"/>
                    </a:ext>
                  </a:extLst>
                </a:gridCol>
                <a:gridCol w="2935704">
                  <a:extLst>
                    <a:ext uri="{9D8B030D-6E8A-4147-A177-3AD203B41FA5}">
                      <a16:colId xmlns:a16="http://schemas.microsoft.com/office/drawing/2014/main" val="1133755373"/>
                    </a:ext>
                  </a:extLst>
                </a:gridCol>
                <a:gridCol w="2935704">
                  <a:extLst>
                    <a:ext uri="{9D8B030D-6E8A-4147-A177-3AD203B41FA5}">
                      <a16:colId xmlns:a16="http://schemas.microsoft.com/office/drawing/2014/main" val="2049438211"/>
                    </a:ext>
                  </a:extLst>
                </a:gridCol>
              </a:tblGrid>
              <a:tr h="612000">
                <a:tc>
                  <a:txBody>
                    <a:bodyPr/>
                    <a:lstStyle/>
                    <a:p>
                      <a:pPr algn="ctr"/>
                      <a:r>
                        <a:rPr kumimoji="1" lang="ja-JP" altLang="en-US" dirty="0"/>
                        <a:t>取組</a:t>
                      </a:r>
                      <a:endParaRPr kumimoji="1" lang="en-US" altLang="ja-JP" dirty="0"/>
                    </a:p>
                    <a:p>
                      <a:pPr algn="ctr"/>
                      <a:r>
                        <a:rPr kumimoji="1" lang="ja-JP" altLang="en-US" dirty="0"/>
                        <a:t>内容</a:t>
                      </a:r>
                    </a:p>
                  </a:txBody>
                  <a:tcPr anchor="ctr">
                    <a:lnR w="381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kumimoji="1" lang="ja-JP" altLang="en-US" dirty="0"/>
                        <a:t>１年目</a:t>
                      </a:r>
                    </a:p>
                  </a:txBody>
                  <a:tcPr anchor="ctr">
                    <a:lnL w="38100" cap="flat" cmpd="sng" algn="ctr">
                      <a:solidFill>
                        <a:schemeClr val="tx1"/>
                      </a:solidFill>
                      <a:prstDash val="solid"/>
                      <a:round/>
                      <a:headEnd type="none" w="med" len="med"/>
                      <a:tailEnd type="none" w="med" len="med"/>
                    </a:lnL>
                    <a:solidFill>
                      <a:schemeClr val="accent1">
                        <a:lumMod val="20000"/>
                        <a:lumOff val="80000"/>
                      </a:schemeClr>
                    </a:solidFill>
                  </a:tcPr>
                </a:tc>
                <a:tc>
                  <a:txBody>
                    <a:bodyPr/>
                    <a:lstStyle/>
                    <a:p>
                      <a:pPr algn="ctr"/>
                      <a:r>
                        <a:rPr kumimoji="1" lang="ja-JP" altLang="en-US" dirty="0"/>
                        <a:t>２年目</a:t>
                      </a:r>
                    </a:p>
                  </a:txBody>
                  <a:tcPr anchor="ctr">
                    <a:solidFill>
                      <a:schemeClr val="accent1">
                        <a:lumMod val="20000"/>
                        <a:lumOff val="80000"/>
                      </a:schemeClr>
                    </a:solidFill>
                  </a:tcPr>
                </a:tc>
                <a:tc>
                  <a:txBody>
                    <a:bodyPr/>
                    <a:lstStyle/>
                    <a:p>
                      <a:pPr algn="ctr"/>
                      <a:r>
                        <a:rPr kumimoji="1" lang="ja-JP" altLang="en-US" dirty="0"/>
                        <a:t>３年目</a:t>
                      </a:r>
                    </a:p>
                  </a:txBody>
                  <a:tcPr anchor="ctr">
                    <a:solidFill>
                      <a:schemeClr val="accent1">
                        <a:lumMod val="20000"/>
                        <a:lumOff val="80000"/>
                      </a:schemeClr>
                    </a:solidFill>
                  </a:tcPr>
                </a:tc>
                <a:extLst>
                  <a:ext uri="{0D108BD9-81ED-4DB2-BD59-A6C34878D82A}">
                    <a16:rowId xmlns:a16="http://schemas.microsoft.com/office/drawing/2014/main" val="2790235308"/>
                  </a:ext>
                </a:extLst>
              </a:tr>
              <a:tr h="980956">
                <a:tc>
                  <a:txBody>
                    <a:bodyPr/>
                    <a:lstStyle/>
                    <a:p>
                      <a:r>
                        <a:rPr kumimoji="1" lang="ja-JP" altLang="en-US" dirty="0"/>
                        <a:t>（例）</a:t>
                      </a:r>
                      <a:endParaRPr kumimoji="1" lang="en-US" altLang="ja-JP" dirty="0"/>
                    </a:p>
                    <a:p>
                      <a:r>
                        <a:rPr kumimoji="1" lang="ja-JP" altLang="en-US" dirty="0"/>
                        <a:t>戦略策定</a:t>
                      </a:r>
                    </a:p>
                  </a:txBody>
                  <a:tcPr anchor="ctr">
                    <a:lnR w="38100" cap="flat" cmpd="sng" algn="ctr">
                      <a:solidFill>
                        <a:schemeClr val="tx1"/>
                      </a:solidFill>
                      <a:prstDash val="solid"/>
                      <a:round/>
                      <a:headEnd type="none" w="med" len="med"/>
                      <a:tailEnd type="none" w="med" len="med"/>
                    </a:lnR>
                  </a:tcPr>
                </a:tc>
                <a:tc>
                  <a:txBody>
                    <a:bodyPr/>
                    <a:lstStyle/>
                    <a:p>
                      <a:r>
                        <a:rPr kumimoji="1" lang="ja-JP" altLang="en-US" dirty="0"/>
                        <a:t>・専門家によるアドバイス</a:t>
                      </a:r>
                      <a:endParaRPr kumimoji="1" lang="en-US" altLang="ja-JP" dirty="0"/>
                    </a:p>
                    <a:p>
                      <a:r>
                        <a:rPr kumimoji="1" lang="ja-JP" altLang="en-US" dirty="0"/>
                        <a:t>・市場調査</a:t>
                      </a:r>
                    </a:p>
                  </a:txBody>
                  <a:tcPr anchor="ctr">
                    <a:lnL w="38100" cap="flat" cmpd="sng" algn="ctr">
                      <a:solidFill>
                        <a:schemeClr val="tx1"/>
                      </a:solidFill>
                      <a:prstDash val="solid"/>
                      <a:round/>
                      <a:headEnd type="none" w="med" len="med"/>
                      <a:tailEnd type="none" w="med" len="med"/>
                    </a:lnL>
                  </a:tcPr>
                </a:tc>
                <a:tc>
                  <a:txBody>
                    <a:bodyPr/>
                    <a:lstStyle/>
                    <a:p>
                      <a:endParaRPr kumimoji="1" lang="ja-JP" altLang="en-US" dirty="0"/>
                    </a:p>
                  </a:txBody>
                  <a:tcPr anchor="ctr"/>
                </a:tc>
                <a:tc>
                  <a:txBody>
                    <a:bodyPr/>
                    <a:lstStyle/>
                    <a:p>
                      <a:r>
                        <a:rPr kumimoji="1" lang="ja-JP" altLang="en-US" dirty="0"/>
                        <a:t>・戦略の見直し</a:t>
                      </a:r>
                    </a:p>
                  </a:txBody>
                  <a:tcPr anchor="ctr"/>
                </a:tc>
                <a:extLst>
                  <a:ext uri="{0D108BD9-81ED-4DB2-BD59-A6C34878D82A}">
                    <a16:rowId xmlns:a16="http://schemas.microsoft.com/office/drawing/2014/main" val="2530769116"/>
                  </a:ext>
                </a:extLst>
              </a:tr>
              <a:tr h="980956">
                <a:tc>
                  <a:txBody>
                    <a:bodyPr/>
                    <a:lstStyle/>
                    <a:p>
                      <a:r>
                        <a:rPr kumimoji="1" lang="ja-JP" altLang="en-US" dirty="0"/>
                        <a:t>（例）</a:t>
                      </a:r>
                      <a:endParaRPr kumimoji="1" lang="en-US" altLang="ja-JP" dirty="0"/>
                    </a:p>
                    <a:p>
                      <a:r>
                        <a:rPr kumimoji="1" lang="ja-JP" altLang="en-US" dirty="0"/>
                        <a:t>○○の開発</a:t>
                      </a:r>
                    </a:p>
                  </a:txBody>
                  <a:tcPr anchor="ctr">
                    <a:lnR w="38100" cap="flat" cmpd="sng" algn="ctr">
                      <a:solidFill>
                        <a:schemeClr val="tx1"/>
                      </a:solidFill>
                      <a:prstDash val="solid"/>
                      <a:round/>
                      <a:headEnd type="none" w="med" len="med"/>
                      <a:tailEnd type="none" w="med" len="med"/>
                    </a:lnR>
                  </a:tcPr>
                </a:tc>
                <a:tc>
                  <a:txBody>
                    <a:bodyPr/>
                    <a:lstStyle/>
                    <a:p>
                      <a:r>
                        <a:rPr kumimoji="1" lang="ja-JP" altLang="en-US" dirty="0"/>
                        <a:t>・試作品を作成</a:t>
                      </a:r>
                    </a:p>
                    <a:p>
                      <a:r>
                        <a:rPr kumimoji="1" lang="ja-JP" altLang="en-US" dirty="0"/>
                        <a:t>・試作品の評価検証</a:t>
                      </a:r>
                    </a:p>
                  </a:txBody>
                  <a:tcPr anchor="ctr">
                    <a:lnL w="38100" cap="flat" cmpd="sng" algn="ctr">
                      <a:solidFill>
                        <a:schemeClr val="tx1"/>
                      </a:solidFill>
                      <a:prstDash val="solid"/>
                      <a:round/>
                      <a:headEnd type="none" w="med" len="med"/>
                      <a:tailEnd type="none" w="med" len="med"/>
                    </a:lnL>
                  </a:tcPr>
                </a:tc>
                <a:tc>
                  <a:txBody>
                    <a:bodyPr/>
                    <a:lstStyle/>
                    <a:p>
                      <a:r>
                        <a:rPr kumimoji="1" lang="ja-JP" altLang="en-US" dirty="0"/>
                        <a:t>・試作品を作成</a:t>
                      </a:r>
                      <a:endParaRPr kumimoji="1" lang="en-US" altLang="ja-JP" dirty="0"/>
                    </a:p>
                    <a:p>
                      <a:r>
                        <a:rPr kumimoji="1" lang="ja-JP" altLang="en-US" dirty="0"/>
                        <a:t>・試作品の評価検証</a:t>
                      </a:r>
                    </a:p>
                  </a:txBody>
                  <a:tcPr anchor="ctr"/>
                </a:tc>
                <a:tc>
                  <a:txBody>
                    <a:bodyPr/>
                    <a:lstStyle/>
                    <a:p>
                      <a:endParaRPr kumimoji="1" lang="ja-JP" altLang="en-US" dirty="0"/>
                    </a:p>
                  </a:txBody>
                  <a:tcPr anchor="ctr"/>
                </a:tc>
                <a:extLst>
                  <a:ext uri="{0D108BD9-81ED-4DB2-BD59-A6C34878D82A}">
                    <a16:rowId xmlns:a16="http://schemas.microsoft.com/office/drawing/2014/main" val="1065699687"/>
                  </a:ext>
                </a:extLst>
              </a:tr>
              <a:tr h="980956">
                <a:tc>
                  <a:txBody>
                    <a:bodyPr/>
                    <a:lstStyle/>
                    <a:p>
                      <a:r>
                        <a:rPr kumimoji="1" lang="ja-JP" altLang="en-US" dirty="0"/>
                        <a:t>（例）</a:t>
                      </a:r>
                      <a:endParaRPr kumimoji="1" lang="en-US" altLang="ja-JP" dirty="0"/>
                    </a:p>
                    <a:p>
                      <a:r>
                        <a:rPr kumimoji="1" lang="ja-JP" altLang="en-US" dirty="0"/>
                        <a:t>○○の実証</a:t>
                      </a:r>
                    </a:p>
                  </a:txBody>
                  <a:tcPr anchor="ctr">
                    <a:lnR w="38100" cap="flat" cmpd="sng" algn="ctr">
                      <a:solidFill>
                        <a:schemeClr val="tx1"/>
                      </a:solidFill>
                      <a:prstDash val="solid"/>
                      <a:round/>
                      <a:headEnd type="none" w="med" len="med"/>
                      <a:tailEnd type="none" w="med" len="med"/>
                    </a:lnR>
                  </a:tcPr>
                </a:tc>
                <a:tc>
                  <a:txBody>
                    <a:bodyPr/>
                    <a:lstStyle/>
                    <a:p>
                      <a:endParaRPr kumimoji="1" lang="ja-JP" altLang="en-US" dirty="0"/>
                    </a:p>
                  </a:txBody>
                  <a:tcPr anchor="ctr">
                    <a:lnL w="38100" cap="flat" cmpd="sng" algn="ctr">
                      <a:solidFill>
                        <a:schemeClr val="tx1"/>
                      </a:solidFill>
                      <a:prstDash val="solid"/>
                      <a:round/>
                      <a:headEnd type="none" w="med" len="med"/>
                      <a:tailEnd type="none" w="med" len="med"/>
                    </a:lnL>
                  </a:tcPr>
                </a:tc>
                <a:tc>
                  <a:txBody>
                    <a:bodyPr/>
                    <a:lstStyle/>
                    <a:p>
                      <a:r>
                        <a:rPr kumimoji="1" lang="ja-JP" altLang="en-US" dirty="0"/>
                        <a:t>・協力企業との実証実験</a:t>
                      </a:r>
                      <a:endParaRPr kumimoji="1" lang="en-US" altLang="ja-JP" dirty="0"/>
                    </a:p>
                    <a:p>
                      <a:r>
                        <a:rPr kumimoji="1" lang="ja-JP" altLang="en-US" dirty="0"/>
                        <a:t>・研究機関での効果検証</a:t>
                      </a:r>
                    </a:p>
                  </a:txBody>
                  <a:tcPr anchor="ctr"/>
                </a:tc>
                <a:tc>
                  <a:txBody>
                    <a:bodyPr/>
                    <a:lstStyle/>
                    <a:p>
                      <a:r>
                        <a:rPr kumimoji="1" lang="ja-JP" altLang="en-US" dirty="0"/>
                        <a:t>・実装に向けた専門家によるアドバイス</a:t>
                      </a:r>
                    </a:p>
                  </a:txBody>
                  <a:tcPr anchor="ctr"/>
                </a:tc>
                <a:extLst>
                  <a:ext uri="{0D108BD9-81ED-4DB2-BD59-A6C34878D82A}">
                    <a16:rowId xmlns:a16="http://schemas.microsoft.com/office/drawing/2014/main" val="2743620861"/>
                  </a:ext>
                </a:extLst>
              </a:tr>
              <a:tr h="980956">
                <a:tc>
                  <a:txBody>
                    <a:bodyPr/>
                    <a:lstStyle/>
                    <a:p>
                      <a:r>
                        <a:rPr kumimoji="1" lang="ja-JP" altLang="en-US" dirty="0"/>
                        <a:t>（例）</a:t>
                      </a:r>
                      <a:endParaRPr kumimoji="1" lang="en-US" altLang="ja-JP" dirty="0"/>
                    </a:p>
                    <a:p>
                      <a:r>
                        <a:rPr kumimoji="1" lang="ja-JP" altLang="en-US" dirty="0"/>
                        <a:t>○○の販路開拓</a:t>
                      </a:r>
                    </a:p>
                  </a:txBody>
                  <a:tcPr anchor="ctr">
                    <a:lnR w="38100" cap="flat" cmpd="sng" algn="ctr">
                      <a:solidFill>
                        <a:schemeClr val="tx1"/>
                      </a:solidFill>
                      <a:prstDash val="solid"/>
                      <a:round/>
                      <a:headEnd type="none" w="med" len="med"/>
                      <a:tailEnd type="none" w="med" len="med"/>
                    </a:lnR>
                  </a:tcPr>
                </a:tc>
                <a:tc>
                  <a:txBody>
                    <a:bodyPr/>
                    <a:lstStyle/>
                    <a:p>
                      <a:endParaRPr kumimoji="1" lang="ja-JP" altLang="en-US"/>
                    </a:p>
                  </a:txBody>
                  <a:tcPr anchor="ctr">
                    <a:lnL w="38100" cap="flat" cmpd="sng" algn="ctr">
                      <a:solidFill>
                        <a:schemeClr val="tx1"/>
                      </a:solidFill>
                      <a:prstDash val="solid"/>
                      <a:round/>
                      <a:headEnd type="none" w="med" len="med"/>
                      <a:tailEnd type="none" w="med" len="med"/>
                    </a:lnL>
                  </a:tcPr>
                </a:tc>
                <a:tc>
                  <a:txBody>
                    <a:bodyPr/>
                    <a:lstStyle/>
                    <a:p>
                      <a:r>
                        <a:rPr kumimoji="1" lang="ja-JP" altLang="en-US" dirty="0"/>
                        <a:t>・商標登録に向けた相談</a:t>
                      </a:r>
                    </a:p>
                  </a:txBody>
                  <a:tcPr anchor="ctr"/>
                </a:tc>
                <a:tc>
                  <a:txBody>
                    <a:bodyPr/>
                    <a:lstStyle/>
                    <a:p>
                      <a:r>
                        <a:rPr kumimoji="1" lang="ja-JP" altLang="en-US" dirty="0"/>
                        <a:t>・デザイン作成</a:t>
                      </a:r>
                      <a:endParaRPr kumimoji="1" lang="en-US" altLang="ja-JP" dirty="0"/>
                    </a:p>
                    <a:p>
                      <a:r>
                        <a:rPr kumimoji="1" lang="ja-JP" altLang="en-US" dirty="0"/>
                        <a:t>・展示会での</a:t>
                      </a:r>
                      <a:r>
                        <a:rPr kumimoji="1" lang="en-US" altLang="ja-JP" dirty="0"/>
                        <a:t>PR</a:t>
                      </a:r>
                      <a:endParaRPr kumimoji="1" lang="ja-JP" altLang="en-US" dirty="0"/>
                    </a:p>
                  </a:txBody>
                  <a:tcPr anchor="ctr"/>
                </a:tc>
                <a:extLst>
                  <a:ext uri="{0D108BD9-81ED-4DB2-BD59-A6C34878D82A}">
                    <a16:rowId xmlns:a16="http://schemas.microsoft.com/office/drawing/2014/main" val="3399428359"/>
                  </a:ext>
                </a:extLst>
              </a:tr>
            </a:tbl>
          </a:graphicData>
        </a:graphic>
      </p:graphicFrame>
    </p:spTree>
    <p:extLst>
      <p:ext uri="{BB962C8B-B14F-4D97-AF65-F5344CB8AC3E}">
        <p14:creationId xmlns:p14="http://schemas.microsoft.com/office/powerpoint/2010/main" val="22014076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82C3F9-66D5-4C30-B556-673DF90001FE}"/>
              </a:ext>
            </a:extLst>
          </p:cNvPr>
          <p:cNvSpPr>
            <a:spLocks noGrp="1"/>
          </p:cNvSpPr>
          <p:nvPr>
            <p:ph type="title"/>
          </p:nvPr>
        </p:nvSpPr>
        <p:spPr/>
        <p:txBody>
          <a:bodyPr/>
          <a:lstStyle/>
          <a:p>
            <a:r>
              <a:rPr kumimoji="1" lang="ja-JP" altLang="en-US" dirty="0"/>
              <a:t>補助金の希望金額と内訳</a:t>
            </a:r>
          </a:p>
        </p:txBody>
      </p:sp>
      <p:sp>
        <p:nvSpPr>
          <p:cNvPr id="4" name="コンテンツ プレースホルダー 3">
            <a:extLst>
              <a:ext uri="{FF2B5EF4-FFF2-40B4-BE49-F238E27FC236}">
                <a16:creationId xmlns:a16="http://schemas.microsoft.com/office/drawing/2014/main" id="{18208DE2-F7C9-4770-80B4-F9C1D94F8E43}"/>
              </a:ext>
            </a:extLst>
          </p:cNvPr>
          <p:cNvSpPr>
            <a:spLocks noGrp="1"/>
          </p:cNvSpPr>
          <p:nvPr>
            <p:ph idx="13"/>
          </p:nvPr>
        </p:nvSpPr>
        <p:spPr/>
        <p:txBody>
          <a:bodyPr/>
          <a:lstStyle/>
          <a:p>
            <a:endParaRPr kumimoji="1" lang="ja-JP" altLang="en-US" dirty="0"/>
          </a:p>
        </p:txBody>
      </p:sp>
      <p:graphicFrame>
        <p:nvGraphicFramePr>
          <p:cNvPr id="5" name="コンテンツ プレースホルダー 4">
            <a:extLst>
              <a:ext uri="{FF2B5EF4-FFF2-40B4-BE49-F238E27FC236}">
                <a16:creationId xmlns:a16="http://schemas.microsoft.com/office/drawing/2014/main" id="{B894C977-F3D4-E63A-128F-8E19CD2DC074}"/>
              </a:ext>
            </a:extLst>
          </p:cNvPr>
          <p:cNvGraphicFramePr>
            <a:graphicFrameLocks/>
          </p:cNvGraphicFramePr>
          <p:nvPr>
            <p:extLst>
              <p:ext uri="{D42A27DB-BD31-4B8C-83A1-F6EECF244321}">
                <p14:modId xmlns:p14="http://schemas.microsoft.com/office/powerpoint/2010/main" val="696381474"/>
              </p:ext>
            </p:extLst>
          </p:nvPr>
        </p:nvGraphicFramePr>
        <p:xfrm>
          <a:off x="838199" y="1574800"/>
          <a:ext cx="10359187" cy="4583764"/>
        </p:xfrm>
        <a:graphic>
          <a:graphicData uri="http://schemas.openxmlformats.org/drawingml/2006/table">
            <a:tbl>
              <a:tblPr firstRow="1" bandRow="1">
                <a:tableStyleId>{5940675A-B579-460E-94D1-54222C63F5DA}</a:tableStyleId>
              </a:tblPr>
              <a:tblGrid>
                <a:gridCol w="1552075">
                  <a:extLst>
                    <a:ext uri="{9D8B030D-6E8A-4147-A177-3AD203B41FA5}">
                      <a16:colId xmlns:a16="http://schemas.microsoft.com/office/drawing/2014/main" val="3689200075"/>
                    </a:ext>
                  </a:extLst>
                </a:gridCol>
                <a:gridCol w="2935704">
                  <a:extLst>
                    <a:ext uri="{9D8B030D-6E8A-4147-A177-3AD203B41FA5}">
                      <a16:colId xmlns:a16="http://schemas.microsoft.com/office/drawing/2014/main" val="2828384693"/>
                    </a:ext>
                  </a:extLst>
                </a:gridCol>
                <a:gridCol w="2935704">
                  <a:extLst>
                    <a:ext uri="{9D8B030D-6E8A-4147-A177-3AD203B41FA5}">
                      <a16:colId xmlns:a16="http://schemas.microsoft.com/office/drawing/2014/main" val="1133755373"/>
                    </a:ext>
                  </a:extLst>
                </a:gridCol>
                <a:gridCol w="2935704">
                  <a:extLst>
                    <a:ext uri="{9D8B030D-6E8A-4147-A177-3AD203B41FA5}">
                      <a16:colId xmlns:a16="http://schemas.microsoft.com/office/drawing/2014/main" val="2049438211"/>
                    </a:ext>
                  </a:extLst>
                </a:gridCol>
              </a:tblGrid>
              <a:tr h="897823">
                <a:tc>
                  <a:txBody>
                    <a:bodyPr/>
                    <a:lstStyle/>
                    <a:p>
                      <a:pPr algn="ctr"/>
                      <a:r>
                        <a:rPr kumimoji="1" lang="ja-JP" altLang="en-US" dirty="0"/>
                        <a:t>資金用途</a:t>
                      </a:r>
                    </a:p>
                  </a:txBody>
                  <a:tcPr anchor="ctr">
                    <a:lnR w="381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kumimoji="1" lang="ja-JP" altLang="en-US" dirty="0"/>
                        <a:t>１年目</a:t>
                      </a:r>
                    </a:p>
                  </a:txBody>
                  <a:tcPr anchor="ctr">
                    <a:lnL w="38100" cap="flat" cmpd="sng" algn="ctr">
                      <a:solidFill>
                        <a:schemeClr val="tx1"/>
                      </a:solidFill>
                      <a:prstDash val="solid"/>
                      <a:round/>
                      <a:headEnd type="none" w="med" len="med"/>
                      <a:tailEnd type="none" w="med" len="med"/>
                    </a:lnL>
                    <a:solidFill>
                      <a:schemeClr val="accent1">
                        <a:lumMod val="20000"/>
                        <a:lumOff val="80000"/>
                      </a:schemeClr>
                    </a:solidFill>
                  </a:tcPr>
                </a:tc>
                <a:tc>
                  <a:txBody>
                    <a:bodyPr/>
                    <a:lstStyle/>
                    <a:p>
                      <a:pPr algn="ctr"/>
                      <a:r>
                        <a:rPr kumimoji="1" lang="ja-JP" altLang="en-US" dirty="0"/>
                        <a:t>２年目</a:t>
                      </a:r>
                    </a:p>
                  </a:txBody>
                  <a:tcPr anchor="ctr">
                    <a:solidFill>
                      <a:schemeClr val="accent1">
                        <a:lumMod val="20000"/>
                        <a:lumOff val="80000"/>
                      </a:schemeClr>
                    </a:solidFill>
                  </a:tcPr>
                </a:tc>
                <a:tc>
                  <a:txBody>
                    <a:bodyPr/>
                    <a:lstStyle/>
                    <a:p>
                      <a:pPr algn="ctr"/>
                      <a:r>
                        <a:rPr kumimoji="1" lang="ja-JP" altLang="en-US" dirty="0"/>
                        <a:t>３年目</a:t>
                      </a:r>
                    </a:p>
                  </a:txBody>
                  <a:tcPr anchor="ctr">
                    <a:solidFill>
                      <a:schemeClr val="accent1">
                        <a:lumMod val="20000"/>
                        <a:lumOff val="80000"/>
                      </a:schemeClr>
                    </a:solidFill>
                  </a:tcPr>
                </a:tc>
                <a:extLst>
                  <a:ext uri="{0D108BD9-81ED-4DB2-BD59-A6C34878D82A}">
                    <a16:rowId xmlns:a16="http://schemas.microsoft.com/office/drawing/2014/main" val="2790235308"/>
                  </a:ext>
                </a:extLst>
              </a:tr>
              <a:tr h="992472">
                <a:tc>
                  <a:txBody>
                    <a:bodyPr/>
                    <a:lstStyle/>
                    <a:p>
                      <a:r>
                        <a:rPr kumimoji="1" lang="ja-JP" altLang="en-US" dirty="0"/>
                        <a:t>（例）</a:t>
                      </a:r>
                      <a:endParaRPr kumimoji="1" lang="en-US" altLang="ja-JP" dirty="0"/>
                    </a:p>
                    <a:p>
                      <a:r>
                        <a:rPr kumimoji="1" lang="ja-JP" altLang="en-US" dirty="0"/>
                        <a:t>専門家招聘</a:t>
                      </a:r>
                    </a:p>
                  </a:txBody>
                  <a:tcPr anchor="ctr">
                    <a:lnR w="38100" cap="flat" cmpd="sng" algn="ctr">
                      <a:solidFill>
                        <a:schemeClr val="tx1"/>
                      </a:solidFill>
                      <a:prstDash val="solid"/>
                      <a:round/>
                      <a:headEnd type="none" w="med" len="med"/>
                      <a:tailEnd type="none" w="med" len="med"/>
                    </a:lnR>
                  </a:tcPr>
                </a:tc>
                <a:tc>
                  <a:txBody>
                    <a:bodyPr/>
                    <a:lstStyle/>
                    <a:p>
                      <a:r>
                        <a:rPr kumimoji="1" lang="ja-JP" altLang="en-US" dirty="0"/>
                        <a:t>○○分野の専門家の謝金・旅費</a:t>
                      </a:r>
                      <a:r>
                        <a:rPr kumimoji="1" lang="en-US" altLang="ja-JP" dirty="0"/>
                        <a:t>×</a:t>
                      </a:r>
                      <a:r>
                        <a:rPr kumimoji="1" lang="ja-JP" altLang="en-US" dirty="0"/>
                        <a:t>○回：</a:t>
                      </a:r>
                      <a:r>
                        <a:rPr kumimoji="1" lang="en-US" altLang="ja-JP" dirty="0"/>
                        <a:t>50</a:t>
                      </a:r>
                      <a:r>
                        <a:rPr kumimoji="1" lang="ja-JP" altLang="en-US" dirty="0"/>
                        <a:t>万円</a:t>
                      </a:r>
                    </a:p>
                  </a:txBody>
                  <a:tcPr anchor="ctr">
                    <a:lnL w="38100" cap="flat" cmpd="sng" algn="ctr">
                      <a:solidFill>
                        <a:schemeClr val="tx1"/>
                      </a:solidFill>
                      <a:prstDash val="solid"/>
                      <a:round/>
                      <a:headEnd type="none" w="med" len="med"/>
                      <a:tailEnd type="none" w="med" len="med"/>
                    </a:lnL>
                  </a:tcPr>
                </a:tc>
                <a:tc>
                  <a:txBody>
                    <a:bodyPr/>
                    <a:lstStyle/>
                    <a:p>
                      <a:endParaRPr kumimoji="1" lang="ja-JP" altLang="en-US" dirty="0"/>
                    </a:p>
                  </a:txBody>
                  <a:tcPr anchor="ctr"/>
                </a:tc>
                <a:tc>
                  <a:txBody>
                    <a:bodyPr/>
                    <a:lstStyle/>
                    <a:p>
                      <a:r>
                        <a:rPr kumimoji="1" lang="ja-JP" altLang="en-US" dirty="0"/>
                        <a:t>○○分野の専門家の謝金・旅費</a:t>
                      </a:r>
                      <a:r>
                        <a:rPr kumimoji="1" lang="en-US" altLang="ja-JP" dirty="0"/>
                        <a:t>×</a:t>
                      </a:r>
                      <a:r>
                        <a:rPr kumimoji="1" lang="ja-JP" altLang="en-US" dirty="0"/>
                        <a:t>○回：</a:t>
                      </a:r>
                      <a:r>
                        <a:rPr kumimoji="1" lang="en-US" altLang="ja-JP" dirty="0"/>
                        <a:t>50</a:t>
                      </a:r>
                      <a:r>
                        <a:rPr kumimoji="1" lang="ja-JP" altLang="en-US" dirty="0"/>
                        <a:t>万円</a:t>
                      </a:r>
                    </a:p>
                  </a:txBody>
                  <a:tcPr anchor="ctr"/>
                </a:tc>
                <a:extLst>
                  <a:ext uri="{0D108BD9-81ED-4DB2-BD59-A6C34878D82A}">
                    <a16:rowId xmlns:a16="http://schemas.microsoft.com/office/drawing/2014/main" val="2530769116"/>
                  </a:ext>
                </a:extLst>
              </a:tr>
              <a:tr h="897823">
                <a:tc>
                  <a:txBody>
                    <a:bodyPr/>
                    <a:lstStyle/>
                    <a:p>
                      <a:r>
                        <a:rPr kumimoji="1" lang="ja-JP" altLang="en-US" dirty="0"/>
                        <a:t>（例）</a:t>
                      </a:r>
                      <a:endParaRPr kumimoji="1" lang="en-US" altLang="ja-JP" dirty="0"/>
                    </a:p>
                    <a:p>
                      <a:r>
                        <a:rPr kumimoji="1" lang="ja-JP" altLang="en-US" dirty="0"/>
                        <a:t>市場調査</a:t>
                      </a:r>
                    </a:p>
                  </a:txBody>
                  <a:tcPr anchor="ctr">
                    <a:lnR w="38100" cap="flat" cmpd="sng" algn="ctr">
                      <a:solidFill>
                        <a:schemeClr val="tx1"/>
                      </a:solidFill>
                      <a:prstDash val="solid"/>
                      <a:round/>
                      <a:headEnd type="none" w="med" len="med"/>
                      <a:tailEnd type="none" w="med" len="med"/>
                    </a:lnR>
                  </a:tcPr>
                </a:tc>
                <a:tc>
                  <a:txBody>
                    <a:bodyPr/>
                    <a:lstStyle/>
                    <a:p>
                      <a:r>
                        <a:rPr kumimoji="1" lang="ja-JP" altLang="en-US" dirty="0"/>
                        <a:t>市場調査の委託費用</a:t>
                      </a:r>
                      <a:endParaRPr kumimoji="1" lang="en-US" altLang="ja-JP" dirty="0"/>
                    </a:p>
                    <a:p>
                      <a:r>
                        <a:rPr kumimoji="1" lang="ja-JP" altLang="en-US" dirty="0"/>
                        <a:t>：</a:t>
                      </a:r>
                      <a:r>
                        <a:rPr kumimoji="1" lang="en-US" altLang="ja-JP" dirty="0"/>
                        <a:t>20</a:t>
                      </a:r>
                      <a:r>
                        <a:rPr kumimoji="1" lang="ja-JP" altLang="en-US" dirty="0"/>
                        <a:t>万円</a:t>
                      </a:r>
                    </a:p>
                  </a:txBody>
                  <a:tcPr anchor="ctr">
                    <a:lnL w="38100" cap="flat" cmpd="sng" algn="ctr">
                      <a:solidFill>
                        <a:schemeClr val="tx1"/>
                      </a:solidFill>
                      <a:prstDash val="solid"/>
                      <a:round/>
                      <a:headEnd type="none" w="med" len="med"/>
                      <a:tailEnd type="none" w="med" len="med"/>
                    </a:lnL>
                  </a:tcPr>
                </a:tc>
                <a:tc>
                  <a:txBody>
                    <a:bodyPr/>
                    <a:lstStyle/>
                    <a:p>
                      <a:endParaRPr kumimoji="1" lang="ja-JP" altLang="en-US" dirty="0"/>
                    </a:p>
                  </a:txBody>
                  <a:tcPr anchor="ctr"/>
                </a:tc>
                <a:tc>
                  <a:txBody>
                    <a:bodyPr/>
                    <a:lstStyle/>
                    <a:p>
                      <a:endParaRPr kumimoji="1" lang="ja-JP" altLang="en-US" dirty="0"/>
                    </a:p>
                  </a:txBody>
                  <a:tcPr anchor="ctr"/>
                </a:tc>
                <a:extLst>
                  <a:ext uri="{0D108BD9-81ED-4DB2-BD59-A6C34878D82A}">
                    <a16:rowId xmlns:a16="http://schemas.microsoft.com/office/drawing/2014/main" val="1065699687"/>
                  </a:ext>
                </a:extLst>
              </a:tr>
              <a:tr h="897823">
                <a:tc>
                  <a:txBody>
                    <a:bodyPr/>
                    <a:lstStyle/>
                    <a:p>
                      <a:r>
                        <a:rPr kumimoji="1" lang="ja-JP" altLang="en-US" dirty="0"/>
                        <a:t>（例）</a:t>
                      </a:r>
                      <a:endParaRPr kumimoji="1" lang="en-US" altLang="ja-JP" dirty="0"/>
                    </a:p>
                    <a:p>
                      <a:r>
                        <a:rPr kumimoji="1" lang="ja-JP" altLang="en-US" dirty="0"/>
                        <a:t>試作品作成</a:t>
                      </a:r>
                    </a:p>
                  </a:txBody>
                  <a:tcPr anchor="ctr">
                    <a:lnR w="38100" cap="flat" cmpd="sng" algn="ctr">
                      <a:solidFill>
                        <a:schemeClr val="tx1"/>
                      </a:solidFill>
                      <a:prstDash val="solid"/>
                      <a:round/>
                      <a:headEnd type="none" w="med" len="med"/>
                      <a:tailEnd type="none" w="med" len="med"/>
                    </a:lnR>
                  </a:tcPr>
                </a:tc>
                <a:tc>
                  <a:txBody>
                    <a:bodyPr/>
                    <a:lstStyle/>
                    <a:p>
                      <a:r>
                        <a:rPr kumimoji="1" lang="ja-JP" altLang="en-US" dirty="0"/>
                        <a:t>試作品作成に関する材料費・外注費等：</a:t>
                      </a:r>
                      <a:r>
                        <a:rPr kumimoji="1" lang="en-US" altLang="ja-JP" dirty="0"/>
                        <a:t>130</a:t>
                      </a:r>
                      <a:r>
                        <a:rPr kumimoji="1" lang="ja-JP" altLang="en-US" dirty="0"/>
                        <a:t>万円</a:t>
                      </a:r>
                    </a:p>
                  </a:txBody>
                  <a:tcPr anchor="ctr">
                    <a:lnL w="38100" cap="flat" cmpd="sng" algn="ctr">
                      <a:solidFill>
                        <a:schemeClr val="tx1"/>
                      </a:solidFill>
                      <a:prstDash val="solid"/>
                      <a:round/>
                      <a:headEnd type="none" w="med" len="med"/>
                      <a:tailEnd type="none" w="med" len="med"/>
                    </a:lnL>
                  </a:tcPr>
                </a:tc>
                <a:tc>
                  <a:txBody>
                    <a:bodyPr/>
                    <a:lstStyle/>
                    <a:p>
                      <a:r>
                        <a:rPr kumimoji="1" lang="ja-JP" altLang="en-US" dirty="0"/>
                        <a:t>試作品作成に関する材料費・外注費等：</a:t>
                      </a:r>
                      <a:r>
                        <a:rPr kumimoji="1" lang="en-US" altLang="ja-JP" dirty="0"/>
                        <a:t>130</a:t>
                      </a:r>
                      <a:r>
                        <a:rPr kumimoji="1" lang="ja-JP" altLang="en-US" dirty="0"/>
                        <a:t>万円</a:t>
                      </a:r>
                    </a:p>
                  </a:txBody>
                  <a:tcPr anchor="ctr"/>
                </a:tc>
                <a:tc>
                  <a:txBody>
                    <a:bodyPr/>
                    <a:lstStyle/>
                    <a:p>
                      <a:endParaRPr kumimoji="1" lang="ja-JP" altLang="en-US" dirty="0"/>
                    </a:p>
                  </a:txBody>
                  <a:tcPr anchor="ctr"/>
                </a:tc>
                <a:extLst>
                  <a:ext uri="{0D108BD9-81ED-4DB2-BD59-A6C34878D82A}">
                    <a16:rowId xmlns:a16="http://schemas.microsoft.com/office/drawing/2014/main" val="2743620861"/>
                  </a:ext>
                </a:extLst>
              </a:tr>
              <a:tr h="897823">
                <a:tc>
                  <a:txBody>
                    <a:bodyPr/>
                    <a:lstStyle/>
                    <a:p>
                      <a:pPr algn="ctr"/>
                      <a:r>
                        <a:rPr kumimoji="1" lang="ja-JP" altLang="en-US" dirty="0"/>
                        <a:t>計</a:t>
                      </a:r>
                    </a:p>
                  </a:txBody>
                  <a:tcPr anchor="ctr">
                    <a:lnR w="381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r"/>
                      <a:r>
                        <a:rPr kumimoji="1" lang="en-US" altLang="ja-JP" dirty="0"/>
                        <a:t>200</a:t>
                      </a:r>
                      <a:r>
                        <a:rPr kumimoji="1" lang="ja-JP" altLang="en-US" dirty="0"/>
                        <a:t>万円</a:t>
                      </a:r>
                    </a:p>
                  </a:txBody>
                  <a:tcPr anchor="ctr">
                    <a:lnL w="38100" cap="flat" cmpd="sng" algn="ctr">
                      <a:solidFill>
                        <a:schemeClr val="tx1"/>
                      </a:solidFill>
                      <a:prstDash val="solid"/>
                      <a:round/>
                      <a:headEnd type="none" w="med" len="med"/>
                      <a:tailEnd type="none" w="med" len="med"/>
                    </a:lnL>
                  </a:tcPr>
                </a:tc>
                <a:tc>
                  <a:txBody>
                    <a:bodyPr/>
                    <a:lstStyle/>
                    <a:p>
                      <a:pPr algn="r"/>
                      <a:r>
                        <a:rPr kumimoji="1" lang="en-US" altLang="ja-JP" dirty="0"/>
                        <a:t>130</a:t>
                      </a:r>
                      <a:r>
                        <a:rPr kumimoji="1" lang="ja-JP" altLang="en-US" dirty="0"/>
                        <a:t>万円</a:t>
                      </a:r>
                    </a:p>
                  </a:txBody>
                  <a:tcPr anchor="ctr"/>
                </a:tc>
                <a:tc>
                  <a:txBody>
                    <a:bodyPr/>
                    <a:lstStyle/>
                    <a:p>
                      <a:pPr algn="r"/>
                      <a:r>
                        <a:rPr kumimoji="1" lang="en-US" altLang="ja-JP" dirty="0"/>
                        <a:t>50</a:t>
                      </a:r>
                      <a:r>
                        <a:rPr kumimoji="1" lang="ja-JP" altLang="en-US" dirty="0"/>
                        <a:t>万円</a:t>
                      </a:r>
                    </a:p>
                  </a:txBody>
                  <a:tcPr anchor="ctr"/>
                </a:tc>
                <a:extLst>
                  <a:ext uri="{0D108BD9-81ED-4DB2-BD59-A6C34878D82A}">
                    <a16:rowId xmlns:a16="http://schemas.microsoft.com/office/drawing/2014/main" val="3399428359"/>
                  </a:ext>
                </a:extLst>
              </a:tr>
            </a:tbl>
          </a:graphicData>
        </a:graphic>
      </p:graphicFrame>
    </p:spTree>
    <p:extLst>
      <p:ext uri="{BB962C8B-B14F-4D97-AF65-F5344CB8AC3E}">
        <p14:creationId xmlns:p14="http://schemas.microsoft.com/office/powerpoint/2010/main" val="1748828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55B667-152F-477E-89D5-52F395297622}"/>
              </a:ext>
            </a:extLst>
          </p:cNvPr>
          <p:cNvSpPr>
            <a:spLocks noGrp="1"/>
          </p:cNvSpPr>
          <p:nvPr>
            <p:ph type="ctrTitle"/>
          </p:nvPr>
        </p:nvSpPr>
        <p:spPr>
          <a:xfrm>
            <a:off x="834188" y="814692"/>
            <a:ext cx="10620000" cy="1332000"/>
          </a:xfrm>
        </p:spPr>
        <p:txBody>
          <a:bodyPr>
            <a:noAutofit/>
          </a:bodyPr>
          <a:lstStyle/>
          <a:p>
            <a:pPr algn="l">
              <a:lnSpc>
                <a:spcPts val="4800"/>
              </a:lnSpc>
            </a:pPr>
            <a:r>
              <a:rPr kumimoji="1" lang="ja-JP" altLang="en-US" dirty="0"/>
              <a:t>プロジェクト名：○○○○○○○○○○○</a:t>
            </a:r>
            <a:br>
              <a:rPr kumimoji="1" lang="en-US" altLang="ja-JP" dirty="0"/>
            </a:br>
            <a:r>
              <a:rPr lang="ja-JP" altLang="en-US" dirty="0"/>
              <a:t>　　　　　　　　</a:t>
            </a:r>
            <a:r>
              <a:rPr kumimoji="1" lang="ja-JP" altLang="en-US" dirty="0"/>
              <a:t>○○○○○○○○○○○</a:t>
            </a:r>
          </a:p>
        </p:txBody>
      </p:sp>
      <p:sp>
        <p:nvSpPr>
          <p:cNvPr id="5" name="字幕 4">
            <a:extLst>
              <a:ext uri="{FF2B5EF4-FFF2-40B4-BE49-F238E27FC236}">
                <a16:creationId xmlns:a16="http://schemas.microsoft.com/office/drawing/2014/main" id="{73818E5C-E7A2-470E-B451-9EC37EDB8236}"/>
              </a:ext>
            </a:extLst>
          </p:cNvPr>
          <p:cNvSpPr>
            <a:spLocks noGrp="1"/>
          </p:cNvSpPr>
          <p:nvPr>
            <p:ph type="subTitle" idx="1"/>
          </p:nvPr>
        </p:nvSpPr>
        <p:spPr>
          <a:xfrm>
            <a:off x="5807242" y="5817219"/>
            <a:ext cx="6120000" cy="826271"/>
          </a:xfrm>
        </p:spPr>
        <p:txBody>
          <a:bodyPr>
            <a:noAutofit/>
          </a:bodyPr>
          <a:lstStyle/>
          <a:p>
            <a:pPr algn="r"/>
            <a:r>
              <a:rPr lang="ja-JP" altLang="en-US" sz="2700" dirty="0"/>
              <a:t>申請日：令和○年○月○○日</a:t>
            </a:r>
            <a:endParaRPr lang="en-US" altLang="ja-JP" sz="2700" dirty="0"/>
          </a:p>
          <a:p>
            <a:pPr algn="r"/>
            <a:r>
              <a:rPr lang="ja-JP" altLang="en-US" sz="2700" dirty="0"/>
              <a:t>申請者：株式会社○○○○○</a:t>
            </a:r>
          </a:p>
        </p:txBody>
      </p:sp>
      <p:sp>
        <p:nvSpPr>
          <p:cNvPr id="6" name="正方形/長方形 5">
            <a:extLst>
              <a:ext uri="{FF2B5EF4-FFF2-40B4-BE49-F238E27FC236}">
                <a16:creationId xmlns:a16="http://schemas.microsoft.com/office/drawing/2014/main" id="{95377CB9-E7F9-7A0B-645D-BD15C84977AD}"/>
              </a:ext>
            </a:extLst>
          </p:cNvPr>
          <p:cNvSpPr/>
          <p:nvPr/>
        </p:nvSpPr>
        <p:spPr>
          <a:xfrm>
            <a:off x="1318759" y="2206171"/>
            <a:ext cx="9581470" cy="3367315"/>
          </a:xfrm>
          <a:prstGeom prst="rect">
            <a:avLst/>
          </a:prstGeom>
          <a:solidFill>
            <a:schemeClr val="bg1"/>
          </a:solid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ysClr val="windowText" lastClr="000000"/>
                </a:solidFill>
              </a:rPr>
              <a:t>写真・図など</a:t>
            </a:r>
          </a:p>
        </p:txBody>
      </p:sp>
    </p:spTree>
    <p:extLst>
      <p:ext uri="{BB962C8B-B14F-4D97-AF65-F5344CB8AC3E}">
        <p14:creationId xmlns:p14="http://schemas.microsoft.com/office/powerpoint/2010/main" val="3836966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262489-7253-4F08-95B5-AC135611B385}"/>
              </a:ext>
            </a:extLst>
          </p:cNvPr>
          <p:cNvSpPr>
            <a:spLocks noGrp="1"/>
          </p:cNvSpPr>
          <p:nvPr>
            <p:ph type="title"/>
          </p:nvPr>
        </p:nvSpPr>
        <p:spPr/>
        <p:txBody>
          <a:bodyPr/>
          <a:lstStyle/>
          <a:p>
            <a:r>
              <a:rPr kumimoji="1" lang="ja-JP" altLang="en-US" spc="300" dirty="0"/>
              <a:t>企業概要</a:t>
            </a:r>
          </a:p>
        </p:txBody>
      </p:sp>
      <p:graphicFrame>
        <p:nvGraphicFramePr>
          <p:cNvPr id="7" name="コンテンツ プレースホルダー 6">
            <a:extLst>
              <a:ext uri="{FF2B5EF4-FFF2-40B4-BE49-F238E27FC236}">
                <a16:creationId xmlns:a16="http://schemas.microsoft.com/office/drawing/2014/main" id="{467D3978-2251-2F37-E19A-1995DE7781A0}"/>
              </a:ext>
            </a:extLst>
          </p:cNvPr>
          <p:cNvGraphicFramePr>
            <a:graphicFrameLocks noGrp="1"/>
          </p:cNvGraphicFramePr>
          <p:nvPr>
            <p:ph idx="13"/>
            <p:extLst>
              <p:ext uri="{D42A27DB-BD31-4B8C-83A1-F6EECF244321}">
                <p14:modId xmlns:p14="http://schemas.microsoft.com/office/powerpoint/2010/main" val="2173843064"/>
              </p:ext>
            </p:extLst>
          </p:nvPr>
        </p:nvGraphicFramePr>
        <p:xfrm>
          <a:off x="864846" y="1705883"/>
          <a:ext cx="5550468" cy="4558469"/>
        </p:xfrm>
        <a:graphic>
          <a:graphicData uri="http://schemas.openxmlformats.org/drawingml/2006/table">
            <a:tbl>
              <a:tblPr firstRow="1" bandRow="1">
                <a:tableStyleId>{5940675A-B579-460E-94D1-54222C63F5DA}</a:tableStyleId>
              </a:tblPr>
              <a:tblGrid>
                <a:gridCol w="2775234">
                  <a:extLst>
                    <a:ext uri="{9D8B030D-6E8A-4147-A177-3AD203B41FA5}">
                      <a16:colId xmlns:a16="http://schemas.microsoft.com/office/drawing/2014/main" val="4073972602"/>
                    </a:ext>
                  </a:extLst>
                </a:gridCol>
                <a:gridCol w="2775234">
                  <a:extLst>
                    <a:ext uri="{9D8B030D-6E8A-4147-A177-3AD203B41FA5}">
                      <a16:colId xmlns:a16="http://schemas.microsoft.com/office/drawing/2014/main" val="1939482077"/>
                    </a:ext>
                  </a:extLst>
                </a:gridCol>
              </a:tblGrid>
              <a:tr h="548762">
                <a:tc>
                  <a:txBody>
                    <a:bodyPr/>
                    <a:lstStyle/>
                    <a:p>
                      <a:pPr algn="l"/>
                      <a:r>
                        <a:rPr kumimoji="1" lang="ja-JP" altLang="en-US" sz="1800" dirty="0"/>
                        <a:t>名称</a:t>
                      </a:r>
                    </a:p>
                  </a:txBody>
                  <a:tcPr anchor="ctr">
                    <a:solidFill>
                      <a:schemeClr val="accent1">
                        <a:lumMod val="20000"/>
                        <a:lumOff val="80000"/>
                      </a:schemeClr>
                    </a:solidFill>
                  </a:tcPr>
                </a:tc>
                <a:tc>
                  <a:txBody>
                    <a:bodyPr/>
                    <a:lstStyle/>
                    <a:p>
                      <a:pPr algn="l"/>
                      <a:endParaRPr kumimoji="1" lang="ja-JP" altLang="en-US" sz="1800" dirty="0"/>
                    </a:p>
                  </a:txBody>
                  <a:tcPr anchor="ctr"/>
                </a:tc>
                <a:extLst>
                  <a:ext uri="{0D108BD9-81ED-4DB2-BD59-A6C34878D82A}">
                    <a16:rowId xmlns:a16="http://schemas.microsoft.com/office/drawing/2014/main" val="1784420341"/>
                  </a:ext>
                </a:extLst>
              </a:tr>
              <a:tr h="548762">
                <a:tc>
                  <a:txBody>
                    <a:bodyPr/>
                    <a:lstStyle/>
                    <a:p>
                      <a:pPr algn="l"/>
                      <a:r>
                        <a:rPr kumimoji="1" lang="ja-JP" altLang="en-US" sz="1800" dirty="0"/>
                        <a:t>所在地</a:t>
                      </a:r>
                    </a:p>
                  </a:txBody>
                  <a:tcPr anchor="ctr">
                    <a:solidFill>
                      <a:schemeClr val="accent1">
                        <a:lumMod val="20000"/>
                        <a:lumOff val="80000"/>
                      </a:schemeClr>
                    </a:solidFill>
                  </a:tcPr>
                </a:tc>
                <a:tc>
                  <a:txBody>
                    <a:bodyPr/>
                    <a:lstStyle/>
                    <a:p>
                      <a:pPr algn="l"/>
                      <a:endParaRPr kumimoji="1" lang="ja-JP" altLang="en-US" sz="1800" dirty="0"/>
                    </a:p>
                  </a:txBody>
                  <a:tcPr anchor="ctr"/>
                </a:tc>
                <a:extLst>
                  <a:ext uri="{0D108BD9-81ED-4DB2-BD59-A6C34878D82A}">
                    <a16:rowId xmlns:a16="http://schemas.microsoft.com/office/drawing/2014/main" val="2544882624"/>
                  </a:ext>
                </a:extLst>
              </a:tr>
              <a:tr h="548762">
                <a:tc>
                  <a:txBody>
                    <a:bodyPr/>
                    <a:lstStyle/>
                    <a:p>
                      <a:pPr algn="l"/>
                      <a:r>
                        <a:rPr kumimoji="1" lang="ja-JP" altLang="en-US" sz="1800" dirty="0"/>
                        <a:t>資本金</a:t>
                      </a:r>
                    </a:p>
                  </a:txBody>
                  <a:tcPr anchor="ctr">
                    <a:solidFill>
                      <a:schemeClr val="accent1">
                        <a:lumMod val="20000"/>
                        <a:lumOff val="80000"/>
                      </a:schemeClr>
                    </a:solidFill>
                  </a:tcPr>
                </a:tc>
                <a:tc>
                  <a:txBody>
                    <a:bodyPr/>
                    <a:lstStyle/>
                    <a:p>
                      <a:pPr algn="l"/>
                      <a:endParaRPr kumimoji="1" lang="ja-JP" altLang="en-US" sz="1800" dirty="0"/>
                    </a:p>
                  </a:txBody>
                  <a:tcPr anchor="ctr"/>
                </a:tc>
                <a:extLst>
                  <a:ext uri="{0D108BD9-81ED-4DB2-BD59-A6C34878D82A}">
                    <a16:rowId xmlns:a16="http://schemas.microsoft.com/office/drawing/2014/main" val="2715820617"/>
                  </a:ext>
                </a:extLst>
              </a:tr>
              <a:tr h="548762">
                <a:tc>
                  <a:txBody>
                    <a:bodyPr/>
                    <a:lstStyle/>
                    <a:p>
                      <a:pPr algn="l"/>
                      <a:r>
                        <a:rPr kumimoji="1" lang="ja-JP" altLang="en-US" sz="1800" dirty="0"/>
                        <a:t>従業員数</a:t>
                      </a:r>
                    </a:p>
                  </a:txBody>
                  <a:tcPr anchor="ctr">
                    <a:solidFill>
                      <a:schemeClr val="accent1">
                        <a:lumMod val="20000"/>
                        <a:lumOff val="80000"/>
                      </a:schemeClr>
                    </a:solidFill>
                  </a:tcPr>
                </a:tc>
                <a:tc>
                  <a:txBody>
                    <a:bodyPr/>
                    <a:lstStyle/>
                    <a:p>
                      <a:pPr algn="l"/>
                      <a:endParaRPr kumimoji="1" lang="ja-JP" altLang="en-US" sz="1800" dirty="0"/>
                    </a:p>
                  </a:txBody>
                  <a:tcPr anchor="ctr"/>
                </a:tc>
                <a:extLst>
                  <a:ext uri="{0D108BD9-81ED-4DB2-BD59-A6C34878D82A}">
                    <a16:rowId xmlns:a16="http://schemas.microsoft.com/office/drawing/2014/main" val="1588213576"/>
                  </a:ext>
                </a:extLst>
              </a:tr>
              <a:tr h="548762">
                <a:tc>
                  <a:txBody>
                    <a:bodyPr/>
                    <a:lstStyle/>
                    <a:p>
                      <a:pPr algn="l"/>
                      <a:r>
                        <a:rPr kumimoji="1" lang="ja-JP" altLang="en-US" sz="1800" dirty="0"/>
                        <a:t>主たる事業内容</a:t>
                      </a:r>
                    </a:p>
                  </a:txBody>
                  <a:tcPr anchor="ctr">
                    <a:solidFill>
                      <a:schemeClr val="accent1">
                        <a:lumMod val="20000"/>
                        <a:lumOff val="80000"/>
                      </a:schemeClr>
                    </a:solidFill>
                  </a:tcPr>
                </a:tc>
                <a:tc>
                  <a:txBody>
                    <a:bodyPr/>
                    <a:lstStyle/>
                    <a:p>
                      <a:pPr algn="l"/>
                      <a:endParaRPr kumimoji="1" lang="ja-JP" altLang="en-US" sz="1800" dirty="0"/>
                    </a:p>
                  </a:txBody>
                  <a:tcPr anchor="ctr"/>
                </a:tc>
                <a:extLst>
                  <a:ext uri="{0D108BD9-81ED-4DB2-BD59-A6C34878D82A}">
                    <a16:rowId xmlns:a16="http://schemas.microsoft.com/office/drawing/2014/main" val="2073321063"/>
                  </a:ext>
                </a:extLst>
              </a:tr>
              <a:tr h="548762">
                <a:tc>
                  <a:txBody>
                    <a:bodyPr/>
                    <a:lstStyle/>
                    <a:p>
                      <a:pPr algn="l"/>
                      <a:r>
                        <a:rPr kumimoji="1" lang="ja-JP" altLang="en-US" sz="1800" dirty="0"/>
                        <a:t>代表者</a:t>
                      </a:r>
                    </a:p>
                  </a:txBody>
                  <a:tcPr anchor="ctr">
                    <a:solidFill>
                      <a:schemeClr val="accent1">
                        <a:lumMod val="20000"/>
                        <a:lumOff val="80000"/>
                      </a:schemeClr>
                    </a:solidFill>
                  </a:tcPr>
                </a:tc>
                <a:tc>
                  <a:txBody>
                    <a:bodyPr/>
                    <a:lstStyle/>
                    <a:p>
                      <a:pPr algn="l"/>
                      <a:endParaRPr kumimoji="1" lang="ja-JP" altLang="en-US" sz="1800" dirty="0"/>
                    </a:p>
                  </a:txBody>
                  <a:tcPr anchor="ctr"/>
                </a:tc>
                <a:extLst>
                  <a:ext uri="{0D108BD9-81ED-4DB2-BD59-A6C34878D82A}">
                    <a16:rowId xmlns:a16="http://schemas.microsoft.com/office/drawing/2014/main" val="855574168"/>
                  </a:ext>
                </a:extLst>
              </a:tr>
              <a:tr h="548762">
                <a:tc>
                  <a:txBody>
                    <a:bodyPr/>
                    <a:lstStyle/>
                    <a:p>
                      <a:pPr algn="l"/>
                      <a:r>
                        <a:rPr kumimoji="1" lang="ja-JP" altLang="en-US" sz="1800" dirty="0"/>
                        <a:t>事業実施場所</a:t>
                      </a:r>
                    </a:p>
                  </a:txBody>
                  <a:tcPr anchor="ctr">
                    <a:solidFill>
                      <a:schemeClr val="accent1">
                        <a:lumMod val="20000"/>
                        <a:lumOff val="80000"/>
                      </a:schemeClr>
                    </a:solidFill>
                  </a:tcPr>
                </a:tc>
                <a:tc>
                  <a:txBody>
                    <a:bodyPr/>
                    <a:lstStyle/>
                    <a:p>
                      <a:pPr algn="l"/>
                      <a:endParaRPr kumimoji="1" lang="ja-JP" altLang="en-US" sz="1800" dirty="0"/>
                    </a:p>
                  </a:txBody>
                  <a:tcPr anchor="ctr"/>
                </a:tc>
                <a:extLst>
                  <a:ext uri="{0D108BD9-81ED-4DB2-BD59-A6C34878D82A}">
                    <a16:rowId xmlns:a16="http://schemas.microsoft.com/office/drawing/2014/main" val="4029484777"/>
                  </a:ext>
                </a:extLst>
              </a:tr>
              <a:tr h="717135">
                <a:tc>
                  <a:txBody>
                    <a:bodyPr/>
                    <a:lstStyle/>
                    <a:p>
                      <a:pPr algn="l"/>
                      <a:r>
                        <a:rPr kumimoji="1" lang="ja-JP" altLang="en-US" sz="1800" dirty="0"/>
                        <a:t>最近受けた主な支援策や補助金</a:t>
                      </a:r>
                    </a:p>
                  </a:txBody>
                  <a:tcPr anchor="ctr">
                    <a:solidFill>
                      <a:schemeClr val="accent1">
                        <a:lumMod val="20000"/>
                        <a:lumOff val="80000"/>
                      </a:schemeClr>
                    </a:solidFill>
                  </a:tcPr>
                </a:tc>
                <a:tc>
                  <a:txBody>
                    <a:bodyPr/>
                    <a:lstStyle/>
                    <a:p>
                      <a:pPr algn="l"/>
                      <a:endParaRPr kumimoji="1" lang="ja-JP" altLang="en-US" sz="1800" dirty="0"/>
                    </a:p>
                  </a:txBody>
                  <a:tcPr anchor="ctr"/>
                </a:tc>
                <a:extLst>
                  <a:ext uri="{0D108BD9-81ED-4DB2-BD59-A6C34878D82A}">
                    <a16:rowId xmlns:a16="http://schemas.microsoft.com/office/drawing/2014/main" val="2740434402"/>
                  </a:ext>
                </a:extLst>
              </a:tr>
            </a:tbl>
          </a:graphicData>
        </a:graphic>
      </p:graphicFrame>
      <p:sp>
        <p:nvSpPr>
          <p:cNvPr id="8" name="正方形/長方形 7">
            <a:extLst>
              <a:ext uri="{FF2B5EF4-FFF2-40B4-BE49-F238E27FC236}">
                <a16:creationId xmlns:a16="http://schemas.microsoft.com/office/drawing/2014/main" id="{8965D551-34C9-4EC1-4DC1-78FEB751C79D}"/>
              </a:ext>
            </a:extLst>
          </p:cNvPr>
          <p:cNvSpPr/>
          <p:nvPr/>
        </p:nvSpPr>
        <p:spPr>
          <a:xfrm>
            <a:off x="6574971" y="987425"/>
            <a:ext cx="4777241" cy="5276927"/>
          </a:xfrm>
          <a:prstGeom prst="rect">
            <a:avLst/>
          </a:prstGeom>
          <a:solidFill>
            <a:schemeClr val="bg1"/>
          </a:solid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ysClr val="windowText" lastClr="000000"/>
                </a:solidFill>
              </a:rPr>
              <a:t>写真・図など</a:t>
            </a:r>
          </a:p>
        </p:txBody>
      </p:sp>
    </p:spTree>
    <p:extLst>
      <p:ext uri="{BB962C8B-B14F-4D97-AF65-F5344CB8AC3E}">
        <p14:creationId xmlns:p14="http://schemas.microsoft.com/office/powerpoint/2010/main" val="288936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3507EA-BC76-D870-793E-F50B712D21D5}"/>
              </a:ext>
            </a:extLst>
          </p:cNvPr>
          <p:cNvSpPr>
            <a:spLocks noGrp="1"/>
          </p:cNvSpPr>
          <p:nvPr>
            <p:ph type="title"/>
          </p:nvPr>
        </p:nvSpPr>
        <p:spPr/>
        <p:txBody>
          <a:bodyPr/>
          <a:lstStyle/>
          <a:p>
            <a:r>
              <a:rPr kumimoji="1" lang="ja-JP" altLang="en-US" dirty="0"/>
              <a:t>連携する企業一覧</a:t>
            </a:r>
          </a:p>
        </p:txBody>
      </p:sp>
      <p:graphicFrame>
        <p:nvGraphicFramePr>
          <p:cNvPr id="5" name="表 5">
            <a:extLst>
              <a:ext uri="{FF2B5EF4-FFF2-40B4-BE49-F238E27FC236}">
                <a16:creationId xmlns:a16="http://schemas.microsoft.com/office/drawing/2014/main" id="{885BBD87-2506-7A03-FE7C-A7C31F069D76}"/>
              </a:ext>
            </a:extLst>
          </p:cNvPr>
          <p:cNvGraphicFramePr>
            <a:graphicFrameLocks noGrp="1"/>
          </p:cNvGraphicFramePr>
          <p:nvPr>
            <p:ph idx="1"/>
            <p:extLst>
              <p:ext uri="{D42A27DB-BD31-4B8C-83A1-F6EECF244321}">
                <p14:modId xmlns:p14="http://schemas.microsoft.com/office/powerpoint/2010/main" val="3793284380"/>
              </p:ext>
            </p:extLst>
          </p:nvPr>
        </p:nvGraphicFramePr>
        <p:xfrm>
          <a:off x="838200" y="1841500"/>
          <a:ext cx="10515599" cy="1854200"/>
        </p:xfrm>
        <a:graphic>
          <a:graphicData uri="http://schemas.openxmlformats.org/drawingml/2006/table">
            <a:tbl>
              <a:tblPr firstRow="1" bandRow="1">
                <a:tableStyleId>{5940675A-B579-460E-94D1-54222C63F5DA}</a:tableStyleId>
              </a:tblPr>
              <a:tblGrid>
                <a:gridCol w="1728395">
                  <a:extLst>
                    <a:ext uri="{9D8B030D-6E8A-4147-A177-3AD203B41FA5}">
                      <a16:colId xmlns:a16="http://schemas.microsoft.com/office/drawing/2014/main" val="649924996"/>
                    </a:ext>
                  </a:extLst>
                </a:gridCol>
                <a:gridCol w="1728395">
                  <a:extLst>
                    <a:ext uri="{9D8B030D-6E8A-4147-A177-3AD203B41FA5}">
                      <a16:colId xmlns:a16="http://schemas.microsoft.com/office/drawing/2014/main" val="1276497246"/>
                    </a:ext>
                  </a:extLst>
                </a:gridCol>
                <a:gridCol w="1728395">
                  <a:extLst>
                    <a:ext uri="{9D8B030D-6E8A-4147-A177-3AD203B41FA5}">
                      <a16:colId xmlns:a16="http://schemas.microsoft.com/office/drawing/2014/main" val="1915217013"/>
                    </a:ext>
                  </a:extLst>
                </a:gridCol>
                <a:gridCol w="1728395">
                  <a:extLst>
                    <a:ext uri="{9D8B030D-6E8A-4147-A177-3AD203B41FA5}">
                      <a16:colId xmlns:a16="http://schemas.microsoft.com/office/drawing/2014/main" val="3965081590"/>
                    </a:ext>
                  </a:extLst>
                </a:gridCol>
                <a:gridCol w="1728395">
                  <a:extLst>
                    <a:ext uri="{9D8B030D-6E8A-4147-A177-3AD203B41FA5}">
                      <a16:colId xmlns:a16="http://schemas.microsoft.com/office/drawing/2014/main" val="702347824"/>
                    </a:ext>
                  </a:extLst>
                </a:gridCol>
                <a:gridCol w="1873624">
                  <a:extLst>
                    <a:ext uri="{9D8B030D-6E8A-4147-A177-3AD203B41FA5}">
                      <a16:colId xmlns:a16="http://schemas.microsoft.com/office/drawing/2014/main" val="179431158"/>
                    </a:ext>
                  </a:extLst>
                </a:gridCol>
              </a:tblGrid>
              <a:tr h="370840">
                <a:tc>
                  <a:txBody>
                    <a:bodyPr/>
                    <a:lstStyle/>
                    <a:p>
                      <a:pPr algn="ctr"/>
                      <a:r>
                        <a:rPr kumimoji="1" lang="ja-JP" altLang="en-US" dirty="0"/>
                        <a:t>企業名</a:t>
                      </a:r>
                    </a:p>
                  </a:txBody>
                  <a:tcPr>
                    <a:solidFill>
                      <a:schemeClr val="accent1">
                        <a:lumMod val="20000"/>
                        <a:lumOff val="80000"/>
                      </a:schemeClr>
                    </a:solidFill>
                  </a:tcPr>
                </a:tc>
                <a:tc>
                  <a:txBody>
                    <a:bodyPr/>
                    <a:lstStyle/>
                    <a:p>
                      <a:pPr algn="ctr"/>
                      <a:r>
                        <a:rPr kumimoji="1" lang="ja-JP" altLang="en-US" dirty="0"/>
                        <a:t>所在地</a:t>
                      </a:r>
                    </a:p>
                  </a:txBody>
                  <a:tcPr>
                    <a:solidFill>
                      <a:schemeClr val="accent1">
                        <a:lumMod val="20000"/>
                        <a:lumOff val="80000"/>
                      </a:schemeClr>
                    </a:solidFill>
                  </a:tcPr>
                </a:tc>
                <a:tc>
                  <a:txBody>
                    <a:bodyPr/>
                    <a:lstStyle/>
                    <a:p>
                      <a:pPr algn="ctr"/>
                      <a:r>
                        <a:rPr kumimoji="1" lang="ja-JP" altLang="en-US" dirty="0"/>
                        <a:t>資本金</a:t>
                      </a:r>
                    </a:p>
                  </a:txBody>
                  <a:tcPr>
                    <a:solidFill>
                      <a:schemeClr val="accent1">
                        <a:lumMod val="20000"/>
                        <a:lumOff val="80000"/>
                      </a:schemeClr>
                    </a:solidFill>
                  </a:tcPr>
                </a:tc>
                <a:tc>
                  <a:txBody>
                    <a:bodyPr/>
                    <a:lstStyle/>
                    <a:p>
                      <a:pPr algn="ctr"/>
                      <a:r>
                        <a:rPr kumimoji="1" lang="ja-JP" altLang="en-US" dirty="0"/>
                        <a:t>従業者数</a:t>
                      </a:r>
                    </a:p>
                  </a:txBody>
                  <a:tcPr>
                    <a:solidFill>
                      <a:schemeClr val="accent1">
                        <a:lumMod val="20000"/>
                        <a:lumOff val="80000"/>
                      </a:schemeClr>
                    </a:solidFill>
                  </a:tcPr>
                </a:tc>
                <a:tc>
                  <a:txBody>
                    <a:bodyPr/>
                    <a:lstStyle/>
                    <a:p>
                      <a:pPr algn="ctr"/>
                      <a:r>
                        <a:rPr kumimoji="1" lang="ja-JP" altLang="en-US" dirty="0"/>
                        <a:t>主たる事業</a:t>
                      </a:r>
                    </a:p>
                  </a:txBody>
                  <a:tcPr>
                    <a:solidFill>
                      <a:schemeClr val="accent1">
                        <a:lumMod val="20000"/>
                        <a:lumOff val="80000"/>
                      </a:schemeClr>
                    </a:solidFill>
                  </a:tcPr>
                </a:tc>
                <a:tc>
                  <a:txBody>
                    <a:bodyPr/>
                    <a:lstStyle/>
                    <a:p>
                      <a:pPr algn="ctr"/>
                      <a:r>
                        <a:rPr kumimoji="1" lang="ja-JP" altLang="en-US" dirty="0"/>
                        <a:t>本事業での役割</a:t>
                      </a:r>
                    </a:p>
                  </a:txBody>
                  <a:tcPr>
                    <a:solidFill>
                      <a:schemeClr val="accent1">
                        <a:lumMod val="20000"/>
                        <a:lumOff val="80000"/>
                      </a:schemeClr>
                    </a:solidFill>
                  </a:tcPr>
                </a:tc>
                <a:extLst>
                  <a:ext uri="{0D108BD9-81ED-4DB2-BD59-A6C34878D82A}">
                    <a16:rowId xmlns:a16="http://schemas.microsoft.com/office/drawing/2014/main" val="604406262"/>
                  </a:ext>
                </a:extLst>
              </a:tr>
              <a:tr h="370840">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2474402293"/>
                  </a:ext>
                </a:extLst>
              </a:tr>
              <a:tr h="370840">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2956122604"/>
                  </a:ext>
                </a:extLst>
              </a:tr>
              <a:tr h="370840">
                <a:tc>
                  <a:txBody>
                    <a:bodyPr/>
                    <a:lstStyle/>
                    <a:p>
                      <a:endParaRPr kumimoji="1" lang="ja-JP" altLang="en-US"/>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extLst>
                  <a:ext uri="{0D108BD9-81ED-4DB2-BD59-A6C34878D82A}">
                    <a16:rowId xmlns:a16="http://schemas.microsoft.com/office/drawing/2014/main" val="2864319950"/>
                  </a:ext>
                </a:extLst>
              </a:tr>
              <a:tr h="370840">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373525376"/>
                  </a:ext>
                </a:extLst>
              </a:tr>
            </a:tbl>
          </a:graphicData>
        </a:graphic>
      </p:graphicFrame>
      <p:sp>
        <p:nvSpPr>
          <p:cNvPr id="4" name="コンテンツ プレースホルダー 3">
            <a:extLst>
              <a:ext uri="{FF2B5EF4-FFF2-40B4-BE49-F238E27FC236}">
                <a16:creationId xmlns:a16="http://schemas.microsoft.com/office/drawing/2014/main" id="{EAE8565D-CDB5-CFA6-7034-6B13AAC2A45E}"/>
              </a:ext>
            </a:extLst>
          </p:cNvPr>
          <p:cNvSpPr>
            <a:spLocks noGrp="1"/>
          </p:cNvSpPr>
          <p:nvPr>
            <p:ph idx="13"/>
          </p:nvPr>
        </p:nvSpPr>
        <p:spPr/>
        <p:txBody>
          <a:bodyPr/>
          <a:lstStyle/>
          <a:p>
            <a:endParaRPr kumimoji="1" lang="ja-JP" altLang="en-US"/>
          </a:p>
        </p:txBody>
      </p:sp>
    </p:spTree>
    <p:extLst>
      <p:ext uri="{BB962C8B-B14F-4D97-AF65-F5344CB8AC3E}">
        <p14:creationId xmlns:p14="http://schemas.microsoft.com/office/powerpoint/2010/main" val="1460058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791CB1-A21C-509D-F19D-B86BF9424332}"/>
              </a:ext>
            </a:extLst>
          </p:cNvPr>
          <p:cNvSpPr>
            <a:spLocks noGrp="1"/>
          </p:cNvSpPr>
          <p:nvPr>
            <p:ph type="title"/>
          </p:nvPr>
        </p:nvSpPr>
        <p:spPr/>
        <p:txBody>
          <a:bodyPr/>
          <a:lstStyle/>
          <a:p>
            <a:r>
              <a:rPr kumimoji="1" lang="ja-JP" altLang="en-US" dirty="0"/>
              <a:t>本事業に係る</a:t>
            </a:r>
            <a:r>
              <a:rPr kumimoji="1" lang="en-US" altLang="ja-JP" dirty="0"/>
              <a:t>SWOT</a:t>
            </a:r>
            <a:r>
              <a:rPr kumimoji="1" lang="ja-JP" altLang="en-US" dirty="0"/>
              <a:t>分析</a:t>
            </a:r>
            <a:br>
              <a:rPr kumimoji="1" lang="en-US" altLang="ja-JP" dirty="0"/>
            </a:br>
            <a:r>
              <a:rPr kumimoji="1" lang="ja-JP" altLang="en-US" sz="2400" dirty="0"/>
              <a:t>（</a:t>
            </a:r>
            <a:r>
              <a:rPr kumimoji="1" lang="en-US" altLang="ja-JP" sz="2400" dirty="0"/>
              <a:t>※</a:t>
            </a:r>
            <a:r>
              <a:rPr kumimoji="1" lang="ja-JP" altLang="en-US" sz="2400" dirty="0"/>
              <a:t>重要な強み（開発に活きるコア技術等）等は個別に説明）</a:t>
            </a:r>
          </a:p>
        </p:txBody>
      </p:sp>
      <p:graphicFrame>
        <p:nvGraphicFramePr>
          <p:cNvPr id="5" name="表 5">
            <a:extLst>
              <a:ext uri="{FF2B5EF4-FFF2-40B4-BE49-F238E27FC236}">
                <a16:creationId xmlns:a16="http://schemas.microsoft.com/office/drawing/2014/main" id="{31E95E9B-69BE-F878-25F0-6EE4F1A27EC1}"/>
              </a:ext>
            </a:extLst>
          </p:cNvPr>
          <p:cNvGraphicFramePr>
            <a:graphicFrameLocks noGrp="1"/>
          </p:cNvGraphicFramePr>
          <p:nvPr>
            <p:ph idx="1"/>
            <p:extLst>
              <p:ext uri="{D42A27DB-BD31-4B8C-83A1-F6EECF244321}">
                <p14:modId xmlns:p14="http://schemas.microsoft.com/office/powerpoint/2010/main" val="3277601750"/>
              </p:ext>
            </p:extLst>
          </p:nvPr>
        </p:nvGraphicFramePr>
        <p:xfrm>
          <a:off x="838200" y="1841500"/>
          <a:ext cx="10515597" cy="4371042"/>
        </p:xfrm>
        <a:graphic>
          <a:graphicData uri="http://schemas.openxmlformats.org/drawingml/2006/table">
            <a:tbl>
              <a:tblPr firstRow="1" bandRow="1">
                <a:tableStyleId>{5940675A-B579-460E-94D1-54222C63F5DA}</a:tableStyleId>
              </a:tblPr>
              <a:tblGrid>
                <a:gridCol w="977153">
                  <a:extLst>
                    <a:ext uri="{9D8B030D-6E8A-4147-A177-3AD203B41FA5}">
                      <a16:colId xmlns:a16="http://schemas.microsoft.com/office/drawing/2014/main" val="2974108389"/>
                    </a:ext>
                  </a:extLst>
                </a:gridCol>
                <a:gridCol w="4769222">
                  <a:extLst>
                    <a:ext uri="{9D8B030D-6E8A-4147-A177-3AD203B41FA5}">
                      <a16:colId xmlns:a16="http://schemas.microsoft.com/office/drawing/2014/main" val="1896328287"/>
                    </a:ext>
                  </a:extLst>
                </a:gridCol>
                <a:gridCol w="4769222">
                  <a:extLst>
                    <a:ext uri="{9D8B030D-6E8A-4147-A177-3AD203B41FA5}">
                      <a16:colId xmlns:a16="http://schemas.microsoft.com/office/drawing/2014/main" val="1915048899"/>
                    </a:ext>
                  </a:extLst>
                </a:gridCol>
              </a:tblGrid>
              <a:tr h="189006">
                <a:tc>
                  <a:txBody>
                    <a:bodyPr/>
                    <a:lstStyle/>
                    <a:p>
                      <a:endParaRPr kumimoji="1" lang="ja-JP" altLang="en-US" dirty="0"/>
                    </a:p>
                  </a:txBody>
                  <a:tcPr>
                    <a:solidFill>
                      <a:schemeClr val="accent1">
                        <a:lumMod val="20000"/>
                        <a:lumOff val="80000"/>
                      </a:schemeClr>
                    </a:solidFill>
                  </a:tcPr>
                </a:tc>
                <a:tc>
                  <a:txBody>
                    <a:bodyPr/>
                    <a:lstStyle/>
                    <a:p>
                      <a:pPr algn="ctr"/>
                      <a:r>
                        <a:rPr kumimoji="1" lang="ja-JP" altLang="en-US" dirty="0"/>
                        <a:t>内部環境</a:t>
                      </a:r>
                    </a:p>
                  </a:txBody>
                  <a:tcPr>
                    <a:solidFill>
                      <a:schemeClr val="accent1">
                        <a:lumMod val="20000"/>
                        <a:lumOff val="80000"/>
                      </a:schemeClr>
                    </a:solidFill>
                  </a:tcPr>
                </a:tc>
                <a:tc>
                  <a:txBody>
                    <a:bodyPr/>
                    <a:lstStyle/>
                    <a:p>
                      <a:pPr algn="ctr"/>
                      <a:r>
                        <a:rPr kumimoji="1" lang="ja-JP" altLang="en-US" dirty="0"/>
                        <a:t>外部環境</a:t>
                      </a:r>
                    </a:p>
                  </a:txBody>
                  <a:tcPr>
                    <a:solidFill>
                      <a:schemeClr val="accent1">
                        <a:lumMod val="20000"/>
                        <a:lumOff val="80000"/>
                      </a:schemeClr>
                    </a:solidFill>
                  </a:tcPr>
                </a:tc>
                <a:extLst>
                  <a:ext uri="{0D108BD9-81ED-4DB2-BD59-A6C34878D82A}">
                    <a16:rowId xmlns:a16="http://schemas.microsoft.com/office/drawing/2014/main" val="1480644830"/>
                  </a:ext>
                </a:extLst>
              </a:tr>
              <a:tr h="2002641">
                <a:tc>
                  <a:txBody>
                    <a:bodyPr/>
                    <a:lstStyle/>
                    <a:p>
                      <a:pPr algn="ctr"/>
                      <a:r>
                        <a:rPr kumimoji="1" lang="ja-JP" altLang="en-US" dirty="0"/>
                        <a:t>プラス要因</a:t>
                      </a:r>
                    </a:p>
                  </a:txBody>
                  <a:tcPr anchor="ctr">
                    <a:solidFill>
                      <a:schemeClr val="accent1">
                        <a:lumMod val="20000"/>
                        <a:lumOff val="80000"/>
                      </a:schemeClr>
                    </a:solidFill>
                  </a:tcPr>
                </a:tc>
                <a:tc>
                  <a:txBody>
                    <a:bodyPr/>
                    <a:lstStyle/>
                    <a:p>
                      <a:r>
                        <a:rPr kumimoji="1" lang="ja-JP" altLang="en-US" dirty="0"/>
                        <a:t>＜活かす強み＞</a:t>
                      </a:r>
                      <a:endParaRPr kumimoji="1" lang="en-US" altLang="ja-JP" dirty="0"/>
                    </a:p>
                    <a:p>
                      <a:pPr marL="285750" indent="-285750">
                        <a:buFont typeface="Arial" panose="020B0604020202020204" pitchFamily="34" charset="0"/>
                        <a:buChar char="•"/>
                      </a:pPr>
                      <a:r>
                        <a:rPr kumimoji="1" lang="ja-JP" altLang="en-US" dirty="0"/>
                        <a:t>○○</a:t>
                      </a:r>
                      <a:endParaRPr kumimoji="1" lang="en-US" altLang="ja-JP" dirty="0"/>
                    </a:p>
                    <a:p>
                      <a:pPr marL="285750" indent="-285750">
                        <a:buFont typeface="Arial" panose="020B0604020202020204" pitchFamily="34" charset="0"/>
                        <a:buChar char="•"/>
                      </a:pPr>
                      <a:r>
                        <a:rPr kumimoji="1" lang="ja-JP" altLang="en-US" dirty="0"/>
                        <a:t>○○</a:t>
                      </a:r>
                      <a:endParaRPr kumimoji="1" lang="en-US" altLang="ja-JP" dirty="0"/>
                    </a:p>
                    <a:p>
                      <a:pPr marL="285750" indent="-285750">
                        <a:buFont typeface="Arial" panose="020B0604020202020204" pitchFamily="34" charset="0"/>
                        <a:buChar char="•"/>
                      </a:pPr>
                      <a:r>
                        <a:rPr kumimoji="1" lang="ja-JP" altLang="en-US" dirty="0"/>
                        <a:t>○○</a:t>
                      </a:r>
                    </a:p>
                  </a:txBody>
                  <a:tcPr/>
                </a:tc>
                <a:tc>
                  <a:txBody>
                    <a:bodyPr/>
                    <a:lstStyle/>
                    <a:p>
                      <a:r>
                        <a:rPr kumimoji="1" lang="ja-JP" altLang="en-US" dirty="0"/>
                        <a:t>＜捉える機会＞</a:t>
                      </a:r>
                      <a:endParaRPr kumimoji="1" lang="en-US" altLang="ja-JP" dirty="0"/>
                    </a:p>
                    <a:p>
                      <a:pPr marL="285750" indent="-285750">
                        <a:buFont typeface="Arial" panose="020B0604020202020204" pitchFamily="34" charset="0"/>
                        <a:buChar char="•"/>
                      </a:pPr>
                      <a:r>
                        <a:rPr kumimoji="1" lang="ja-JP" altLang="en-US" dirty="0"/>
                        <a:t>○○</a:t>
                      </a:r>
                      <a:endParaRPr kumimoji="1" lang="en-US" altLang="ja-JP" dirty="0"/>
                    </a:p>
                    <a:p>
                      <a:pPr marL="285750" indent="-285750">
                        <a:buFont typeface="Arial" panose="020B0604020202020204" pitchFamily="34" charset="0"/>
                        <a:buChar char="•"/>
                      </a:pPr>
                      <a:r>
                        <a:rPr kumimoji="1" lang="ja-JP" altLang="en-US" dirty="0"/>
                        <a:t>○○</a:t>
                      </a:r>
                      <a:endParaRPr kumimoji="1" lang="en-US" altLang="ja-JP" dirty="0"/>
                    </a:p>
                    <a:p>
                      <a:pPr marL="285750" indent="-285750">
                        <a:buFont typeface="Arial" panose="020B0604020202020204" pitchFamily="34" charset="0"/>
                        <a:buChar char="•"/>
                      </a:pPr>
                      <a:r>
                        <a:rPr kumimoji="1" lang="ja-JP" altLang="en-US" dirty="0"/>
                        <a:t>○○</a:t>
                      </a:r>
                    </a:p>
                  </a:txBody>
                  <a:tcPr/>
                </a:tc>
                <a:extLst>
                  <a:ext uri="{0D108BD9-81ED-4DB2-BD59-A6C34878D82A}">
                    <a16:rowId xmlns:a16="http://schemas.microsoft.com/office/drawing/2014/main" val="2609612789"/>
                  </a:ext>
                </a:extLst>
              </a:tr>
              <a:tr h="2002641">
                <a:tc>
                  <a:txBody>
                    <a:bodyPr/>
                    <a:lstStyle/>
                    <a:p>
                      <a:pPr algn="ctr"/>
                      <a:r>
                        <a:rPr kumimoji="1" lang="ja-JP" altLang="en-US" dirty="0"/>
                        <a:t>マイナス要因</a:t>
                      </a:r>
                    </a:p>
                  </a:txBody>
                  <a:tcPr anchor="ctr">
                    <a:solidFill>
                      <a:schemeClr val="accent1">
                        <a:lumMod val="20000"/>
                        <a:lumOff val="80000"/>
                      </a:schemeClr>
                    </a:solidFill>
                  </a:tcPr>
                </a:tc>
                <a:tc>
                  <a:txBody>
                    <a:bodyPr/>
                    <a:lstStyle/>
                    <a:p>
                      <a:r>
                        <a:rPr kumimoji="1" lang="ja-JP" altLang="en-US" dirty="0"/>
                        <a:t>＜克服する弱み＞</a:t>
                      </a:r>
                      <a:endParaRPr kumimoji="1" lang="en-US" altLang="ja-JP" dirty="0"/>
                    </a:p>
                    <a:p>
                      <a:pPr marL="285750" indent="-285750">
                        <a:buFont typeface="Arial" panose="020B0604020202020204" pitchFamily="34" charset="0"/>
                        <a:buChar char="•"/>
                      </a:pPr>
                      <a:r>
                        <a:rPr kumimoji="1" lang="ja-JP" altLang="en-US" dirty="0"/>
                        <a:t>○○</a:t>
                      </a:r>
                      <a:endParaRPr kumimoji="1" lang="en-US" altLang="ja-JP" dirty="0"/>
                    </a:p>
                    <a:p>
                      <a:pPr marL="285750" indent="-285750">
                        <a:buFont typeface="Arial" panose="020B0604020202020204" pitchFamily="34" charset="0"/>
                        <a:buChar char="•"/>
                      </a:pPr>
                      <a:r>
                        <a:rPr kumimoji="1" lang="ja-JP" altLang="en-US" dirty="0"/>
                        <a:t>○○</a:t>
                      </a:r>
                      <a:endParaRPr kumimoji="1" lang="en-US" altLang="ja-JP" dirty="0"/>
                    </a:p>
                    <a:p>
                      <a:pPr marL="285750" indent="-285750">
                        <a:buFont typeface="Arial" panose="020B0604020202020204" pitchFamily="34" charset="0"/>
                        <a:buChar char="•"/>
                      </a:pPr>
                      <a:r>
                        <a:rPr kumimoji="1" lang="ja-JP" altLang="en-US" dirty="0"/>
                        <a:t>○○</a:t>
                      </a:r>
                    </a:p>
                  </a:txBody>
                  <a:tcPr/>
                </a:tc>
                <a:tc>
                  <a:txBody>
                    <a:bodyPr/>
                    <a:lstStyle/>
                    <a:p>
                      <a:r>
                        <a:rPr kumimoji="1" lang="ja-JP" altLang="en-US" dirty="0"/>
                        <a:t>＜回避する脅威＞</a:t>
                      </a:r>
                      <a:endParaRPr kumimoji="1" lang="en-US" altLang="ja-JP" dirty="0"/>
                    </a:p>
                    <a:p>
                      <a:pPr marL="285750" indent="-285750">
                        <a:buFont typeface="Arial" panose="020B0604020202020204" pitchFamily="34" charset="0"/>
                        <a:buChar char="•"/>
                      </a:pPr>
                      <a:r>
                        <a:rPr kumimoji="1" lang="ja-JP" altLang="en-US" dirty="0"/>
                        <a:t>○○</a:t>
                      </a:r>
                      <a:endParaRPr kumimoji="1" lang="en-US" altLang="ja-JP" dirty="0"/>
                    </a:p>
                    <a:p>
                      <a:pPr marL="285750" indent="-285750">
                        <a:buFont typeface="Arial" panose="020B0604020202020204" pitchFamily="34" charset="0"/>
                        <a:buChar char="•"/>
                      </a:pPr>
                      <a:r>
                        <a:rPr kumimoji="1" lang="ja-JP" altLang="en-US" dirty="0"/>
                        <a:t>○○</a:t>
                      </a:r>
                      <a:endParaRPr kumimoji="1" lang="en-US" altLang="ja-JP" dirty="0"/>
                    </a:p>
                    <a:p>
                      <a:pPr marL="285750" indent="-285750">
                        <a:buFont typeface="Arial" panose="020B0604020202020204" pitchFamily="34" charset="0"/>
                        <a:buChar char="•"/>
                      </a:pPr>
                      <a:r>
                        <a:rPr kumimoji="1" lang="ja-JP" altLang="en-US" dirty="0"/>
                        <a:t>○○</a:t>
                      </a:r>
                    </a:p>
                  </a:txBody>
                  <a:tcPr/>
                </a:tc>
                <a:extLst>
                  <a:ext uri="{0D108BD9-81ED-4DB2-BD59-A6C34878D82A}">
                    <a16:rowId xmlns:a16="http://schemas.microsoft.com/office/drawing/2014/main" val="791110597"/>
                  </a:ext>
                </a:extLst>
              </a:tr>
            </a:tbl>
          </a:graphicData>
        </a:graphic>
      </p:graphicFrame>
      <p:sp>
        <p:nvSpPr>
          <p:cNvPr id="4" name="コンテンツ プレースホルダー 3">
            <a:extLst>
              <a:ext uri="{FF2B5EF4-FFF2-40B4-BE49-F238E27FC236}">
                <a16:creationId xmlns:a16="http://schemas.microsoft.com/office/drawing/2014/main" id="{F1102163-2C13-FFCA-2561-EF32AB5546D6}"/>
              </a:ext>
            </a:extLst>
          </p:cNvPr>
          <p:cNvSpPr>
            <a:spLocks noGrp="1"/>
          </p:cNvSpPr>
          <p:nvPr>
            <p:ph idx="13"/>
          </p:nvPr>
        </p:nvSpPr>
        <p:spPr/>
        <p:txBody>
          <a:bodyPr/>
          <a:lstStyle/>
          <a:p>
            <a:endParaRPr kumimoji="1" lang="ja-JP" altLang="en-US"/>
          </a:p>
        </p:txBody>
      </p:sp>
    </p:spTree>
    <p:extLst>
      <p:ext uri="{BB962C8B-B14F-4D97-AF65-F5344CB8AC3E}">
        <p14:creationId xmlns:p14="http://schemas.microsoft.com/office/powerpoint/2010/main" val="2491952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D9066B1-0163-42E2-958D-96FECCA3D4A7}"/>
              </a:ext>
            </a:extLst>
          </p:cNvPr>
          <p:cNvSpPr>
            <a:spLocks noGrp="1"/>
          </p:cNvSpPr>
          <p:nvPr>
            <p:ph type="title"/>
          </p:nvPr>
        </p:nvSpPr>
        <p:spPr/>
        <p:txBody>
          <a:bodyPr/>
          <a:lstStyle/>
          <a:p>
            <a:r>
              <a:rPr kumimoji="1" lang="ja-JP" altLang="en-US" dirty="0"/>
              <a:t>本事業において実現を目指す姿</a:t>
            </a:r>
          </a:p>
        </p:txBody>
      </p:sp>
      <p:sp>
        <p:nvSpPr>
          <p:cNvPr id="4" name="コンテンツ プレースホルダー 3">
            <a:extLst>
              <a:ext uri="{FF2B5EF4-FFF2-40B4-BE49-F238E27FC236}">
                <a16:creationId xmlns:a16="http://schemas.microsoft.com/office/drawing/2014/main" id="{CFDD0764-3E8E-4640-A9AC-674D9D9CD779}"/>
              </a:ext>
            </a:extLst>
          </p:cNvPr>
          <p:cNvSpPr>
            <a:spLocks noGrp="1"/>
          </p:cNvSpPr>
          <p:nvPr>
            <p:ph idx="13"/>
          </p:nvPr>
        </p:nvSpPr>
        <p:spPr/>
        <p:txBody>
          <a:bodyPr/>
          <a:lstStyle/>
          <a:p>
            <a:endParaRPr kumimoji="1" lang="ja-JP" altLang="en-US"/>
          </a:p>
        </p:txBody>
      </p:sp>
      <p:graphicFrame>
        <p:nvGraphicFramePr>
          <p:cNvPr id="6" name="表 5">
            <a:extLst>
              <a:ext uri="{FF2B5EF4-FFF2-40B4-BE49-F238E27FC236}">
                <a16:creationId xmlns:a16="http://schemas.microsoft.com/office/drawing/2014/main" id="{FAD1C920-D4BB-CCDB-9967-554D18A9BAB9}"/>
              </a:ext>
            </a:extLst>
          </p:cNvPr>
          <p:cNvGraphicFramePr>
            <a:graphicFrameLocks/>
          </p:cNvGraphicFramePr>
          <p:nvPr>
            <p:extLst>
              <p:ext uri="{D42A27DB-BD31-4B8C-83A1-F6EECF244321}">
                <p14:modId xmlns:p14="http://schemas.microsoft.com/office/powerpoint/2010/main" val="3098566953"/>
              </p:ext>
            </p:extLst>
          </p:nvPr>
        </p:nvGraphicFramePr>
        <p:xfrm>
          <a:off x="838199" y="1484142"/>
          <a:ext cx="10515600" cy="4751998"/>
        </p:xfrm>
        <a:graphic>
          <a:graphicData uri="http://schemas.openxmlformats.org/drawingml/2006/table">
            <a:tbl>
              <a:tblPr firstRow="1" bandRow="1">
                <a:tableStyleId>{5940675A-B579-460E-94D1-54222C63F5DA}</a:tableStyleId>
              </a:tblPr>
              <a:tblGrid>
                <a:gridCol w="1697255">
                  <a:extLst>
                    <a:ext uri="{9D8B030D-6E8A-4147-A177-3AD203B41FA5}">
                      <a16:colId xmlns:a16="http://schemas.microsoft.com/office/drawing/2014/main" val="649924996"/>
                    </a:ext>
                  </a:extLst>
                </a:gridCol>
                <a:gridCol w="947975">
                  <a:extLst>
                    <a:ext uri="{9D8B030D-6E8A-4147-A177-3AD203B41FA5}">
                      <a16:colId xmlns:a16="http://schemas.microsoft.com/office/drawing/2014/main" val="1276497246"/>
                    </a:ext>
                  </a:extLst>
                </a:gridCol>
                <a:gridCol w="7870370">
                  <a:extLst>
                    <a:ext uri="{9D8B030D-6E8A-4147-A177-3AD203B41FA5}">
                      <a16:colId xmlns:a16="http://schemas.microsoft.com/office/drawing/2014/main" val="2687961314"/>
                    </a:ext>
                  </a:extLst>
                </a:gridCol>
              </a:tblGrid>
              <a:tr h="653106">
                <a:tc>
                  <a:txBody>
                    <a:bodyPr/>
                    <a:lstStyle/>
                    <a:p>
                      <a:pPr algn="ctr"/>
                      <a:r>
                        <a:rPr kumimoji="1" lang="ja-JP" altLang="en-US" dirty="0">
                          <a:solidFill>
                            <a:schemeClr val="tx1"/>
                          </a:solidFill>
                        </a:rPr>
                        <a:t>最終目標</a:t>
                      </a:r>
                      <a:endParaRPr kumimoji="1" lang="en-US" altLang="ja-JP" dirty="0">
                        <a:solidFill>
                          <a:schemeClr val="tx1"/>
                        </a:solidFill>
                      </a:endParaRPr>
                    </a:p>
                    <a:p>
                      <a:pPr algn="ctr"/>
                      <a:r>
                        <a:rPr kumimoji="1" lang="ja-JP" altLang="en-US" dirty="0">
                          <a:solidFill>
                            <a:schemeClr val="tx1"/>
                          </a:solidFill>
                        </a:rPr>
                        <a:t>（定性）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r>
                        <a:rPr kumimoji="1" lang="ja-JP" altLang="en-US" b="1" u="sng" dirty="0">
                          <a:solidFill>
                            <a:schemeClr val="tx1"/>
                          </a:solidFill>
                        </a:rPr>
                        <a:t>例１）○○○の開発を実施し、製品化による事業基盤の確立</a:t>
                      </a:r>
                      <a:endParaRPr kumimoji="1" lang="en-US" altLang="ja-JP" b="1" u="sng" dirty="0">
                        <a:solidFill>
                          <a:schemeClr val="tx1"/>
                        </a:solidFill>
                      </a:endParaRPr>
                    </a:p>
                    <a:p>
                      <a:r>
                        <a:rPr kumimoji="1" lang="ja-JP" altLang="en-US" b="1" u="sng" dirty="0">
                          <a:solidFill>
                            <a:schemeClr val="tx1"/>
                          </a:solidFill>
                        </a:rPr>
                        <a:t>例２）○○○の製品化及び販路開拓を実施し、○○企業への転換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b="1" u="sng" dirty="0"/>
                    </a:p>
                  </a:txBody>
                  <a:tcPr anchor="ctr"/>
                </a:tc>
                <a:extLst>
                  <a:ext uri="{0D108BD9-81ED-4DB2-BD59-A6C34878D82A}">
                    <a16:rowId xmlns:a16="http://schemas.microsoft.com/office/drawing/2014/main" val="1884918060"/>
                  </a:ext>
                </a:extLst>
              </a:tr>
              <a:tr h="653106">
                <a:tc>
                  <a:txBody>
                    <a:bodyPr/>
                    <a:lstStyle/>
                    <a:p>
                      <a:pPr algn="ctr"/>
                      <a:r>
                        <a:rPr kumimoji="1" lang="ja-JP" altLang="en-US" dirty="0">
                          <a:solidFill>
                            <a:schemeClr val="tx1"/>
                          </a:solidFill>
                        </a:rPr>
                        <a:t>最終目標</a:t>
                      </a:r>
                      <a:endParaRPr kumimoji="1" lang="en-US" altLang="ja-JP" dirty="0">
                        <a:solidFill>
                          <a:schemeClr val="tx1"/>
                        </a:solidFill>
                      </a:endParaRPr>
                    </a:p>
                    <a:p>
                      <a:pPr algn="ctr"/>
                      <a:r>
                        <a:rPr kumimoji="1" lang="ja-JP" altLang="en-US" dirty="0">
                          <a:solidFill>
                            <a:schemeClr val="tx1"/>
                          </a:solidFill>
                        </a:rPr>
                        <a:t>（定量）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r>
                        <a:rPr kumimoji="1" lang="ja-JP" altLang="en-US" b="1" u="sng" dirty="0">
                          <a:solidFill>
                            <a:schemeClr val="tx1"/>
                          </a:solidFill>
                        </a:rPr>
                        <a:t>例１）○年間で開発品の性能○○</a:t>
                      </a:r>
                      <a:r>
                        <a:rPr kumimoji="1" lang="en-US" altLang="ja-JP" b="1" u="sng" dirty="0">
                          <a:solidFill>
                            <a:schemeClr val="tx1"/>
                          </a:solidFill>
                        </a:rPr>
                        <a:t>Pa</a:t>
                      </a:r>
                      <a:r>
                        <a:rPr kumimoji="1" lang="ja-JP" altLang="en-US" b="1" u="sng" dirty="0">
                          <a:solidFill>
                            <a:schemeClr val="tx1"/>
                          </a:solidFill>
                        </a:rPr>
                        <a:t>･</a:t>
                      </a:r>
                      <a:r>
                        <a:rPr kumimoji="1" lang="en-US" altLang="ja-JP" b="1" u="sng">
                          <a:solidFill>
                            <a:schemeClr val="tx1"/>
                          </a:solidFill>
                        </a:rPr>
                        <a:t>h/kg</a:t>
                      </a:r>
                      <a:r>
                        <a:rPr kumimoji="1" lang="ja-JP" altLang="en-US" b="1" u="sng">
                          <a:solidFill>
                            <a:schemeClr val="tx1"/>
                          </a:solidFill>
                        </a:rPr>
                        <a:t>（</a:t>
                      </a:r>
                      <a:r>
                        <a:rPr kumimoji="1" lang="ja-JP" altLang="en-US" b="1" u="sng" dirty="0">
                          <a:solidFill>
                            <a:schemeClr val="tx1"/>
                          </a:solidFill>
                        </a:rPr>
                        <a:t>効率○○％の向上）の達成</a:t>
                      </a:r>
                      <a:endParaRPr kumimoji="1" lang="en-US" altLang="ja-JP" b="1" u="sng" dirty="0">
                        <a:solidFill>
                          <a:schemeClr val="tx1"/>
                        </a:solidFill>
                      </a:endParaRPr>
                    </a:p>
                    <a:p>
                      <a:r>
                        <a:rPr kumimoji="1" lang="ja-JP" altLang="en-US" b="1" u="sng" dirty="0">
                          <a:solidFill>
                            <a:schemeClr val="tx1"/>
                          </a:solidFill>
                        </a:rPr>
                        <a:t>例２）○年後に売上○○円（現状値：○年度○○円）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b="1" u="sng" dirty="0"/>
                    </a:p>
                  </a:txBody>
                  <a:tcPr anchor="ctr"/>
                </a:tc>
                <a:extLst>
                  <a:ext uri="{0D108BD9-81ED-4DB2-BD59-A6C34878D82A}">
                    <a16:rowId xmlns:a16="http://schemas.microsoft.com/office/drawing/2014/main" val="1059001655"/>
                  </a:ext>
                </a:extLst>
              </a:tr>
              <a:tr h="373204">
                <a:tc>
                  <a:txBody>
                    <a:bodyPr/>
                    <a:lstStyle/>
                    <a:p>
                      <a:pPr algn="ctr"/>
                      <a:endParaRPr kumimoji="1" lang="ja-JP" altLang="en-US" dirty="0">
                        <a:solidFill>
                          <a:schemeClr val="tx1"/>
                        </a:solidFill>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endParaRPr kumimoji="1" lang="ja-JP" altLang="en-US" b="1" u="sng" dirty="0">
                        <a:solidFill>
                          <a:schemeClr val="tx1"/>
                        </a:solidFill>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extLst>
                  <a:ext uri="{0D108BD9-81ED-4DB2-BD59-A6C34878D82A}">
                    <a16:rowId xmlns:a16="http://schemas.microsoft.com/office/drawing/2014/main" val="90383047"/>
                  </a:ext>
                </a:extLst>
              </a:tr>
              <a:tr h="512097">
                <a:tc rowSpan="3">
                  <a:txBody>
                    <a:bodyPr/>
                    <a:lstStyle/>
                    <a:p>
                      <a:pPr algn="ctr"/>
                      <a:r>
                        <a:rPr kumimoji="1" lang="ja-JP" altLang="en-US" dirty="0">
                          <a:solidFill>
                            <a:schemeClr val="tx1"/>
                          </a:solidFill>
                        </a:rPr>
                        <a:t>定性目標の</a:t>
                      </a:r>
                      <a:endParaRPr kumimoji="1" lang="en-US" altLang="ja-JP" dirty="0">
                        <a:solidFill>
                          <a:schemeClr val="tx1"/>
                        </a:solidFill>
                      </a:endParaRPr>
                    </a:p>
                    <a:p>
                      <a:pPr algn="ctr"/>
                      <a:r>
                        <a:rPr kumimoji="1" lang="ja-JP" altLang="en-US" dirty="0">
                          <a:solidFill>
                            <a:schemeClr val="tx1"/>
                          </a:solidFill>
                        </a:rPr>
                        <a:t>年度毎の目標</a:t>
                      </a:r>
                    </a:p>
                  </a:txBody>
                  <a:tcPr anchor="ctr">
                    <a:lnT w="12700" cap="flat" cmpd="sng" algn="ctr">
                      <a:solidFill>
                        <a:schemeClr val="tx1"/>
                      </a:solidFill>
                      <a:prstDash val="solid"/>
                      <a:round/>
                      <a:headEnd type="none" w="med" len="med"/>
                      <a:tailEnd type="none" w="med" len="med"/>
                    </a:lnT>
                    <a:solidFill>
                      <a:schemeClr val="accent1">
                        <a:lumMod val="20000"/>
                        <a:lumOff val="80000"/>
                      </a:schemeClr>
                    </a:solidFill>
                  </a:tcPr>
                </a:tc>
                <a:tc>
                  <a:txBody>
                    <a:bodyPr/>
                    <a:lstStyle/>
                    <a:p>
                      <a:pPr algn="ctr"/>
                      <a:r>
                        <a:rPr kumimoji="1" lang="ja-JP" altLang="en-US" dirty="0">
                          <a:solidFill>
                            <a:schemeClr val="tx1"/>
                          </a:solidFill>
                        </a:rPr>
                        <a:t>１年目</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kumimoji="1" lang="ja-JP" altLang="en-US" dirty="0">
                          <a:solidFill>
                            <a:schemeClr val="tx1"/>
                          </a:solidFill>
                        </a:rPr>
                        <a:t>例１）○○○の開発による性能向上　例２）○○事業の試作品を作成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6122604"/>
                  </a:ext>
                </a:extLst>
              </a:tr>
              <a:tr h="512097">
                <a:tc vMerge="1">
                  <a:txBody>
                    <a:bodyPr/>
                    <a:lstStyle/>
                    <a:p>
                      <a:endParaRPr kumimoji="1" lang="ja-JP" altLang="en-US" dirty="0"/>
                    </a:p>
                  </a:txBody>
                  <a:tcPr/>
                </a:tc>
                <a:tc>
                  <a:txBody>
                    <a:bodyPr/>
                    <a:lstStyle/>
                    <a:p>
                      <a:pPr algn="ctr"/>
                      <a:r>
                        <a:rPr kumimoji="1" lang="ja-JP" altLang="en-US" dirty="0">
                          <a:solidFill>
                            <a:schemeClr val="tx1"/>
                          </a:solidFill>
                        </a:rPr>
                        <a:t>２年目</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kumimoji="1" lang="ja-JP" altLang="en-US" dirty="0">
                          <a:solidFill>
                            <a:schemeClr val="tx1"/>
                          </a:solidFill>
                        </a:rPr>
                        <a:t>例１）○○○の開発及び試作評価　　例２）○○事業の取引先を開拓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37218007"/>
                  </a:ext>
                </a:extLst>
              </a:tr>
              <a:tr h="512097">
                <a:tc vMerge="1">
                  <a:txBody>
                    <a:bodyPr/>
                    <a:lstStyle/>
                    <a:p>
                      <a:endParaRPr kumimoji="1" lang="ja-JP" altLang="en-US" dirty="0"/>
                    </a:p>
                  </a:txBody>
                  <a:tcPr/>
                </a:tc>
                <a:tc>
                  <a:txBody>
                    <a:bodyPr/>
                    <a:lstStyle/>
                    <a:p>
                      <a:pPr algn="ctr"/>
                      <a:r>
                        <a:rPr kumimoji="1" lang="ja-JP" altLang="en-US" dirty="0">
                          <a:solidFill>
                            <a:schemeClr val="tx1"/>
                          </a:solidFill>
                        </a:rPr>
                        <a:t>３年目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kumimoji="1" lang="ja-JP" altLang="en-US" dirty="0">
                          <a:solidFill>
                            <a:schemeClr val="tx1"/>
                          </a:solidFill>
                        </a:rPr>
                        <a:t>例１）○○○の製品化　　　　　　　例２）○○事業を開始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2791231"/>
                  </a:ext>
                </a:extLst>
              </a:tr>
              <a:tr h="512097">
                <a:tc rowSpan="3">
                  <a:txBody>
                    <a:bodyPr/>
                    <a:lstStyle/>
                    <a:p>
                      <a:pPr algn="ctr"/>
                      <a:r>
                        <a:rPr kumimoji="1" lang="ja-JP" altLang="en-US" dirty="0">
                          <a:solidFill>
                            <a:schemeClr val="tx1"/>
                          </a:solidFill>
                        </a:rPr>
                        <a:t>定量目標の</a:t>
                      </a:r>
                      <a:endParaRPr kumimoji="1" lang="en-US" altLang="ja-JP" dirty="0">
                        <a:solidFill>
                          <a:schemeClr val="tx1"/>
                        </a:solidFill>
                      </a:endParaRPr>
                    </a:p>
                    <a:p>
                      <a:pPr algn="ctr"/>
                      <a:r>
                        <a:rPr kumimoji="1" lang="ja-JP" altLang="en-US" dirty="0">
                          <a:solidFill>
                            <a:schemeClr val="tx1"/>
                          </a:solidFill>
                        </a:rPr>
                        <a:t>年度毎の目標</a:t>
                      </a:r>
                    </a:p>
                  </a:txBody>
                  <a:tcPr anchor="ctr">
                    <a:solidFill>
                      <a:schemeClr val="accent1">
                        <a:lumMod val="20000"/>
                        <a:lumOff val="80000"/>
                      </a:schemeClr>
                    </a:solidFill>
                  </a:tcPr>
                </a:tc>
                <a:tc>
                  <a:txBody>
                    <a:bodyPr/>
                    <a:lstStyle/>
                    <a:p>
                      <a:pPr algn="ctr"/>
                      <a:r>
                        <a:rPr kumimoji="1" lang="ja-JP" altLang="en-US" dirty="0">
                          <a:solidFill>
                            <a:schemeClr val="tx1"/>
                          </a:solidFill>
                        </a:rPr>
                        <a:t>１年目</a:t>
                      </a:r>
                    </a:p>
                  </a:txBody>
                  <a:tcPr anchor="ctr">
                    <a:lnT w="12700" cap="flat" cmpd="sng" algn="ctr">
                      <a:solidFill>
                        <a:schemeClr val="tx1"/>
                      </a:solidFill>
                      <a:prstDash val="solid"/>
                      <a:round/>
                      <a:headEnd type="none" w="med" len="med"/>
                      <a:tailEnd type="none" w="med" len="med"/>
                    </a:lnT>
                    <a:solidFill>
                      <a:schemeClr val="accent1">
                        <a:lumMod val="20000"/>
                        <a:lumOff val="80000"/>
                      </a:schemeClr>
                    </a:solidFill>
                  </a:tcPr>
                </a:tc>
                <a:tc>
                  <a:txBody>
                    <a:bodyPr/>
                    <a:lstStyle/>
                    <a:p>
                      <a:r>
                        <a:rPr kumimoji="1" lang="ja-JP" altLang="en-US" dirty="0">
                          <a:solidFill>
                            <a:schemeClr val="tx1"/>
                          </a:solidFill>
                        </a:rPr>
                        <a:t>例１）最終目標（定量）の〇％まで達成　例２）試作品を○パターン作成</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73525376"/>
                  </a:ext>
                </a:extLst>
              </a:tr>
              <a:tr h="512097">
                <a:tc vMerge="1">
                  <a:txBody>
                    <a:bodyPr/>
                    <a:lstStyle/>
                    <a:p>
                      <a:endParaRPr kumimoji="1" lang="ja-JP" altLang="en-US" dirty="0"/>
                    </a:p>
                  </a:txBody>
                  <a:tcPr/>
                </a:tc>
                <a:tc>
                  <a:txBody>
                    <a:bodyPr/>
                    <a:lstStyle/>
                    <a:p>
                      <a:pPr algn="ctr"/>
                      <a:r>
                        <a:rPr kumimoji="1" lang="ja-JP" altLang="en-US" dirty="0">
                          <a:solidFill>
                            <a:schemeClr val="tx1"/>
                          </a:solidFill>
                        </a:rPr>
                        <a:t>２年目</a:t>
                      </a:r>
                    </a:p>
                  </a:txBody>
                  <a:tcPr anchor="ctr">
                    <a:solidFill>
                      <a:schemeClr val="accent1">
                        <a:lumMod val="20000"/>
                        <a:lumOff val="80000"/>
                      </a:schemeClr>
                    </a:solidFill>
                  </a:tcPr>
                </a:tc>
                <a:tc>
                  <a:txBody>
                    <a:bodyPr/>
                    <a:lstStyle/>
                    <a:p>
                      <a:r>
                        <a:rPr kumimoji="1" lang="ja-JP" altLang="en-US" dirty="0">
                          <a:solidFill>
                            <a:schemeClr val="tx1"/>
                          </a:solidFill>
                        </a:rPr>
                        <a:t>例１）最終目標（定量）の〇％まで達成　例２）取引先を３件以上獲得</a:t>
                      </a:r>
                    </a:p>
                  </a:txBody>
                  <a:tcPr anchor="ctr"/>
                </a:tc>
                <a:extLst>
                  <a:ext uri="{0D108BD9-81ED-4DB2-BD59-A6C34878D82A}">
                    <a16:rowId xmlns:a16="http://schemas.microsoft.com/office/drawing/2014/main" val="1880657732"/>
                  </a:ext>
                </a:extLst>
              </a:tr>
              <a:tr h="512097">
                <a:tc vMerge="1">
                  <a:txBody>
                    <a:bodyPr/>
                    <a:lstStyle/>
                    <a:p>
                      <a:endParaRPr kumimoji="1" lang="ja-JP" altLang="en-US" dirty="0"/>
                    </a:p>
                  </a:txBody>
                  <a:tcPr/>
                </a:tc>
                <a:tc>
                  <a:txBody>
                    <a:bodyPr/>
                    <a:lstStyle/>
                    <a:p>
                      <a:pPr algn="ctr"/>
                      <a:r>
                        <a:rPr kumimoji="1" lang="ja-JP" altLang="en-US" dirty="0">
                          <a:solidFill>
                            <a:schemeClr val="tx1"/>
                          </a:solidFill>
                        </a:rPr>
                        <a:t>３年目</a:t>
                      </a:r>
                    </a:p>
                  </a:txBody>
                  <a:tcPr anchor="ctr">
                    <a:lnL w="12700" cap="flat" cmpd="sng" algn="ctr">
                      <a:solidFill>
                        <a:schemeClr val="tx1"/>
                      </a:solidFill>
                      <a:prstDash val="solid"/>
                      <a:round/>
                      <a:headEnd type="none" w="med" len="med"/>
                      <a:tailEnd type="none" w="med" len="med"/>
                    </a:lnL>
                    <a:solidFill>
                      <a:schemeClr val="accent1">
                        <a:lumMod val="20000"/>
                        <a:lumOff val="80000"/>
                      </a:schemeClr>
                    </a:solidFill>
                  </a:tcPr>
                </a:tc>
                <a:tc>
                  <a:txBody>
                    <a:bodyPr/>
                    <a:lstStyle/>
                    <a:p>
                      <a:r>
                        <a:rPr kumimoji="1" lang="ja-JP" altLang="en-US" dirty="0">
                          <a:solidFill>
                            <a:schemeClr val="tx1"/>
                          </a:solidFill>
                        </a:rPr>
                        <a:t>例１）性能</a:t>
                      </a:r>
                      <a:r>
                        <a:rPr kumimoji="1" lang="en-US" altLang="ja-JP" dirty="0">
                          <a:solidFill>
                            <a:schemeClr val="tx1"/>
                          </a:solidFill>
                        </a:rPr>
                        <a:t>○○Pa</a:t>
                      </a:r>
                      <a:r>
                        <a:rPr kumimoji="1" lang="ja-JP" altLang="en-US" dirty="0">
                          <a:solidFill>
                            <a:schemeClr val="tx1"/>
                          </a:solidFill>
                        </a:rPr>
                        <a:t>･</a:t>
                      </a:r>
                      <a:r>
                        <a:rPr kumimoji="1" lang="en-US" altLang="ja-JP" dirty="0">
                          <a:solidFill>
                            <a:schemeClr val="tx1"/>
                          </a:solidFill>
                        </a:rPr>
                        <a:t>kg/h</a:t>
                      </a:r>
                      <a:r>
                        <a:rPr kumimoji="1" lang="ja-JP" altLang="en-US" dirty="0">
                          <a:solidFill>
                            <a:schemeClr val="tx1"/>
                          </a:solidFill>
                        </a:rPr>
                        <a:t>（効率○％向上）例２）売上○○円</a:t>
                      </a:r>
                    </a:p>
                  </a:txBody>
                  <a:tcPr anchor="ctr"/>
                </a:tc>
                <a:extLst>
                  <a:ext uri="{0D108BD9-81ED-4DB2-BD59-A6C34878D82A}">
                    <a16:rowId xmlns:a16="http://schemas.microsoft.com/office/drawing/2014/main" val="4246385222"/>
                  </a:ext>
                </a:extLst>
              </a:tr>
            </a:tbl>
          </a:graphicData>
        </a:graphic>
      </p:graphicFrame>
    </p:spTree>
    <p:extLst>
      <p:ext uri="{BB962C8B-B14F-4D97-AF65-F5344CB8AC3E}">
        <p14:creationId xmlns:p14="http://schemas.microsoft.com/office/powerpoint/2010/main" val="3972853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2590098-153C-461E-9F33-0F2CB7BE180C}"/>
              </a:ext>
            </a:extLst>
          </p:cNvPr>
          <p:cNvSpPr>
            <a:spLocks noGrp="1"/>
          </p:cNvSpPr>
          <p:nvPr>
            <p:ph type="title"/>
          </p:nvPr>
        </p:nvSpPr>
        <p:spPr/>
        <p:txBody>
          <a:bodyPr/>
          <a:lstStyle/>
          <a:p>
            <a:r>
              <a:rPr kumimoji="1" lang="ja-JP" altLang="en-US" dirty="0"/>
              <a:t>新規事業開発の背景</a:t>
            </a:r>
          </a:p>
        </p:txBody>
      </p:sp>
      <p:sp>
        <p:nvSpPr>
          <p:cNvPr id="3" name="コンテンツ プレースホルダー 2">
            <a:extLst>
              <a:ext uri="{FF2B5EF4-FFF2-40B4-BE49-F238E27FC236}">
                <a16:creationId xmlns:a16="http://schemas.microsoft.com/office/drawing/2014/main" id="{91A3C6F4-0B87-4F19-807B-77FCD50F74B6}"/>
              </a:ext>
            </a:extLst>
          </p:cNvPr>
          <p:cNvSpPr>
            <a:spLocks noGrp="1"/>
          </p:cNvSpPr>
          <p:nvPr>
            <p:ph idx="1"/>
          </p:nvPr>
        </p:nvSpPr>
        <p:spPr/>
        <p:txBody>
          <a:bodyPr/>
          <a:lstStyle/>
          <a:p>
            <a:r>
              <a:rPr lang="ja-JP" altLang="en-US" dirty="0"/>
              <a:t>開発</a:t>
            </a:r>
            <a:r>
              <a:rPr kumimoji="1" lang="ja-JP" altLang="en-US" dirty="0"/>
              <a:t>経緯、会社の現状課題等</a:t>
            </a:r>
            <a:endParaRPr kumimoji="1" lang="en-US" altLang="ja-JP" dirty="0"/>
          </a:p>
          <a:p>
            <a:r>
              <a:rPr lang="ja-JP" altLang="en-US" dirty="0"/>
              <a:t>開発を決めた市場調査等の資料</a:t>
            </a:r>
            <a:endParaRPr kumimoji="1" lang="en-US" altLang="ja-JP" dirty="0"/>
          </a:p>
          <a:p>
            <a:endParaRPr kumimoji="1" lang="ja-JP" altLang="en-US" dirty="0"/>
          </a:p>
        </p:txBody>
      </p:sp>
      <p:sp>
        <p:nvSpPr>
          <p:cNvPr id="4" name="コンテンツ プレースホルダー 3">
            <a:extLst>
              <a:ext uri="{FF2B5EF4-FFF2-40B4-BE49-F238E27FC236}">
                <a16:creationId xmlns:a16="http://schemas.microsoft.com/office/drawing/2014/main" id="{E6F5CCA4-C115-473F-A940-DAC0FFCBE461}"/>
              </a:ext>
            </a:extLst>
          </p:cNvPr>
          <p:cNvSpPr>
            <a:spLocks noGrp="1"/>
          </p:cNvSpPr>
          <p:nvPr>
            <p:ph idx="13"/>
          </p:nvPr>
        </p:nvSpPr>
        <p:spPr>
          <a:xfrm>
            <a:off x="745435" y="6176962"/>
            <a:ext cx="7173686" cy="352698"/>
          </a:xfrm>
        </p:spPr>
        <p:txBody>
          <a:bodyPr/>
          <a:lstStyle/>
          <a:p>
            <a:endParaRPr kumimoji="1" lang="ja-JP" altLang="en-US" dirty="0"/>
          </a:p>
        </p:txBody>
      </p:sp>
    </p:spTree>
    <p:extLst>
      <p:ext uri="{BB962C8B-B14F-4D97-AF65-F5344CB8AC3E}">
        <p14:creationId xmlns:p14="http://schemas.microsoft.com/office/powerpoint/2010/main" val="1170034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94BE69A-22E0-4327-B95B-31251BDD06D7}"/>
              </a:ext>
            </a:extLst>
          </p:cNvPr>
          <p:cNvSpPr>
            <a:spLocks noGrp="1"/>
          </p:cNvSpPr>
          <p:nvPr>
            <p:ph type="title"/>
          </p:nvPr>
        </p:nvSpPr>
        <p:spPr/>
        <p:txBody>
          <a:bodyPr/>
          <a:lstStyle/>
          <a:p>
            <a:r>
              <a:rPr kumimoji="1" lang="ja-JP" altLang="en-US" dirty="0"/>
              <a:t>開発する新規事業の特長</a:t>
            </a:r>
          </a:p>
        </p:txBody>
      </p:sp>
      <p:sp>
        <p:nvSpPr>
          <p:cNvPr id="3" name="コンテンツ プレースホルダー 2">
            <a:extLst>
              <a:ext uri="{FF2B5EF4-FFF2-40B4-BE49-F238E27FC236}">
                <a16:creationId xmlns:a16="http://schemas.microsoft.com/office/drawing/2014/main" id="{88ED6926-9C76-4C96-8617-916D57BCAAC0}"/>
              </a:ext>
            </a:extLst>
          </p:cNvPr>
          <p:cNvSpPr>
            <a:spLocks noGrp="1"/>
          </p:cNvSpPr>
          <p:nvPr>
            <p:ph idx="1"/>
          </p:nvPr>
        </p:nvSpPr>
        <p:spPr/>
        <p:txBody>
          <a:bodyPr/>
          <a:lstStyle/>
          <a:p>
            <a:pPr marL="0" indent="0">
              <a:buNone/>
            </a:pPr>
            <a:r>
              <a:rPr lang="ja-JP" altLang="en-US" dirty="0"/>
              <a:t>１．市場の他製品と差別化できる点、特長のある点</a:t>
            </a:r>
            <a:endParaRPr lang="en-US" altLang="ja-JP" dirty="0"/>
          </a:p>
          <a:p>
            <a:pPr marL="0" indent="0">
              <a:buNone/>
            </a:pPr>
            <a:r>
              <a:rPr kumimoji="1" lang="ja-JP" altLang="en-US" dirty="0"/>
              <a:t>２．中核となる技術・ノウハウ・知的財産、等の概要</a:t>
            </a:r>
            <a:endParaRPr lang="en-US" altLang="ja-JP" dirty="0"/>
          </a:p>
          <a:p>
            <a:pPr marL="0" indent="0">
              <a:buNone/>
            </a:pPr>
            <a:r>
              <a:rPr kumimoji="1" lang="ja-JP" altLang="en-US" dirty="0"/>
              <a:t>３．市場ニーズの調査結果</a:t>
            </a:r>
            <a:endParaRPr kumimoji="1" lang="en-US" altLang="ja-JP" dirty="0"/>
          </a:p>
          <a:p>
            <a:pPr marL="0" indent="0">
              <a:buNone/>
            </a:pPr>
            <a:r>
              <a:rPr lang="ja-JP" altLang="en-US" dirty="0"/>
              <a:t>４．事業化戦略（ビジネスの仕組み、ターゲット顧客、価格、販路開拓方</a:t>
            </a:r>
            <a:endParaRPr lang="en-US" altLang="ja-JP" dirty="0"/>
          </a:p>
          <a:p>
            <a:pPr marL="0" indent="0">
              <a:buNone/>
            </a:pPr>
            <a:r>
              <a:rPr lang="ja-JP" altLang="en-US" dirty="0"/>
              <a:t>　　法、、等）</a:t>
            </a:r>
            <a:endParaRPr lang="en-US" altLang="ja-JP" dirty="0"/>
          </a:p>
          <a:p>
            <a:pPr marL="0" indent="0">
              <a:buNone/>
            </a:pPr>
            <a:r>
              <a:rPr kumimoji="1" lang="ja-JP" altLang="en-US" dirty="0"/>
              <a:t>５．外部連系（異業種との連携先）、必要とする外部機関の支援</a:t>
            </a:r>
            <a:endParaRPr kumimoji="1" lang="en-US" altLang="ja-JP" dirty="0"/>
          </a:p>
          <a:p>
            <a:pPr marL="0" indent="0">
              <a:buNone/>
            </a:pPr>
            <a:r>
              <a:rPr lang="ja-JP" altLang="en-US" dirty="0"/>
              <a:t>６．事業を進める上での解決すべき課題</a:t>
            </a:r>
            <a:endParaRPr lang="en-US" altLang="ja-JP" dirty="0"/>
          </a:p>
          <a:p>
            <a:pPr marL="0" indent="0">
              <a:buNone/>
            </a:pPr>
            <a:endParaRPr lang="en-US" altLang="ja-JP" dirty="0"/>
          </a:p>
          <a:p>
            <a:pPr marL="0" indent="0">
              <a:buNone/>
            </a:pPr>
            <a:r>
              <a:rPr kumimoji="1" lang="ja-JP" altLang="en-US" dirty="0"/>
              <a:t>＊複数ページで理解しやすい表現でお願いします。</a:t>
            </a:r>
          </a:p>
        </p:txBody>
      </p:sp>
      <p:sp>
        <p:nvSpPr>
          <p:cNvPr id="4" name="コンテンツ プレースホルダー 3">
            <a:extLst>
              <a:ext uri="{FF2B5EF4-FFF2-40B4-BE49-F238E27FC236}">
                <a16:creationId xmlns:a16="http://schemas.microsoft.com/office/drawing/2014/main" id="{8F08B993-6362-4DF7-91EA-1C4AB7C61C17}"/>
              </a:ext>
            </a:extLst>
          </p:cNvPr>
          <p:cNvSpPr>
            <a:spLocks noGrp="1"/>
          </p:cNvSpPr>
          <p:nvPr>
            <p:ph idx="13"/>
          </p:nvPr>
        </p:nvSpPr>
        <p:spPr/>
        <p:txBody>
          <a:bodyPr/>
          <a:lstStyle/>
          <a:p>
            <a:endParaRPr kumimoji="1" lang="ja-JP" altLang="en-US"/>
          </a:p>
        </p:txBody>
      </p:sp>
    </p:spTree>
    <p:extLst>
      <p:ext uri="{BB962C8B-B14F-4D97-AF65-F5344CB8AC3E}">
        <p14:creationId xmlns:p14="http://schemas.microsoft.com/office/powerpoint/2010/main" val="3096790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42EBB58-32B2-E783-E920-441668172E3F}"/>
              </a:ext>
            </a:extLst>
          </p:cNvPr>
          <p:cNvSpPr>
            <a:spLocks noGrp="1"/>
          </p:cNvSpPr>
          <p:nvPr>
            <p:ph type="title"/>
          </p:nvPr>
        </p:nvSpPr>
        <p:spPr/>
        <p:txBody>
          <a:bodyPr/>
          <a:lstStyle/>
          <a:p>
            <a:r>
              <a:rPr kumimoji="1" lang="ja-JP" altLang="en-US" dirty="0"/>
              <a:t>推進体制</a:t>
            </a:r>
          </a:p>
        </p:txBody>
      </p:sp>
      <p:sp>
        <p:nvSpPr>
          <p:cNvPr id="3" name="コンテンツ プレースホルダー 2">
            <a:extLst>
              <a:ext uri="{FF2B5EF4-FFF2-40B4-BE49-F238E27FC236}">
                <a16:creationId xmlns:a16="http://schemas.microsoft.com/office/drawing/2014/main" id="{231327D6-9168-BA50-EE7F-F04F9B5E2AF5}"/>
              </a:ext>
            </a:extLst>
          </p:cNvPr>
          <p:cNvSpPr>
            <a:spLocks noGrp="1"/>
          </p:cNvSpPr>
          <p:nvPr>
            <p:ph idx="1"/>
          </p:nvPr>
        </p:nvSpPr>
        <p:spPr>
          <a:xfrm>
            <a:off x="732182" y="1590072"/>
            <a:ext cx="10515600" cy="4335099"/>
          </a:xfrm>
        </p:spPr>
        <p:txBody>
          <a:bodyPr/>
          <a:lstStyle/>
          <a:p>
            <a:r>
              <a:rPr kumimoji="1" lang="ja-JP" altLang="en-US" dirty="0"/>
              <a:t>外部企業、外部支援機関などを必要とする機能組織図を記載してください。</a:t>
            </a:r>
          </a:p>
        </p:txBody>
      </p:sp>
      <p:sp>
        <p:nvSpPr>
          <p:cNvPr id="4" name="コンテンツ プレースホルダー 3">
            <a:extLst>
              <a:ext uri="{FF2B5EF4-FFF2-40B4-BE49-F238E27FC236}">
                <a16:creationId xmlns:a16="http://schemas.microsoft.com/office/drawing/2014/main" id="{E0AFD202-9FA9-CE2D-2D8C-902DE271D5B0}"/>
              </a:ext>
            </a:extLst>
          </p:cNvPr>
          <p:cNvSpPr>
            <a:spLocks noGrp="1"/>
          </p:cNvSpPr>
          <p:nvPr>
            <p:ph idx="13"/>
          </p:nvPr>
        </p:nvSpPr>
        <p:spPr/>
        <p:txBody>
          <a:bodyPr/>
          <a:lstStyle/>
          <a:p>
            <a:endParaRPr kumimoji="1" lang="ja-JP" altLang="en-US"/>
          </a:p>
        </p:txBody>
      </p:sp>
    </p:spTree>
    <p:extLst>
      <p:ext uri="{BB962C8B-B14F-4D97-AF65-F5344CB8AC3E}">
        <p14:creationId xmlns:p14="http://schemas.microsoft.com/office/powerpoint/2010/main" val="180730036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1748</TotalTime>
  <Words>890</Words>
  <Application>Microsoft Office PowerPoint</Application>
  <PresentationFormat>ワイド画面</PresentationFormat>
  <Paragraphs>158</Paragraphs>
  <Slides>12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12</vt:i4>
      </vt:variant>
    </vt:vector>
  </HeadingPairs>
  <TitlesOfParts>
    <vt:vector size="18" baseType="lpstr">
      <vt:lpstr>BIZ UDPゴシック</vt:lpstr>
      <vt:lpstr>HGP創英角ﾎﾟｯﾌﾟ体</vt:lpstr>
      <vt:lpstr>メイリオ</vt:lpstr>
      <vt:lpstr>游ゴシック</vt:lpstr>
      <vt:lpstr>Arial</vt:lpstr>
      <vt:lpstr>Office テーマ</vt:lpstr>
      <vt:lpstr>イノベーション創出事業　事業計画書　様式  PPTのまとめ方</vt:lpstr>
      <vt:lpstr>プロジェクト名：○○○○○○○○○○○ 　　　　　　　　○○○○○○○○○○○</vt:lpstr>
      <vt:lpstr>企業概要</vt:lpstr>
      <vt:lpstr>連携する企業一覧</vt:lpstr>
      <vt:lpstr>本事業に係るSWOT分析 （※重要な強み（開発に活きるコア技術等）等は個別に説明）</vt:lpstr>
      <vt:lpstr>本事業において実現を目指す姿</vt:lpstr>
      <vt:lpstr>新規事業開発の背景</vt:lpstr>
      <vt:lpstr>開発する新規事業の特長</vt:lpstr>
      <vt:lpstr>推進体制</vt:lpstr>
      <vt:lpstr>初年度の実施計画</vt:lpstr>
      <vt:lpstr>３年間の実施計画</vt:lpstr>
      <vt:lpstr>補助金の希望金額と内訳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cnote34n</dc:creator>
  <cp:lastModifiedBy>cnote131n</cp:lastModifiedBy>
  <cp:revision>79</cp:revision>
  <cp:lastPrinted>2020-03-24T05:46:48Z</cp:lastPrinted>
  <dcterms:created xsi:type="dcterms:W3CDTF">2020-01-07T00:18:42Z</dcterms:created>
  <dcterms:modified xsi:type="dcterms:W3CDTF">2025-05-02T04:41:14Z</dcterms:modified>
</cp:coreProperties>
</file>